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8" r:id="rId3"/>
    <p:sldId id="264" r:id="rId4"/>
    <p:sldId id="267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E0F669-292B-4F7B-94D8-C6AA2035EFC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CBC93B-1B2B-47FC-812E-2BB1AC736C07}">
      <dgm:prSet/>
      <dgm:spPr/>
      <dgm:t>
        <a:bodyPr/>
        <a:lstStyle/>
        <a:p>
          <a:pPr rtl="0"/>
          <a:r>
            <a:rPr lang="en-US" dirty="0" smtClean="0"/>
            <a:t>Research</a:t>
          </a:r>
          <a:endParaRPr lang="en-US" dirty="0"/>
        </a:p>
      </dgm:t>
    </dgm:pt>
    <dgm:pt modelId="{E244F602-A79D-4B3C-BC3C-E01670080758}" type="parTrans" cxnId="{7D57B1E2-48F1-4E2E-BE1B-6B329308E3A9}">
      <dgm:prSet/>
      <dgm:spPr/>
      <dgm:t>
        <a:bodyPr/>
        <a:lstStyle/>
        <a:p>
          <a:endParaRPr lang="en-US"/>
        </a:p>
      </dgm:t>
    </dgm:pt>
    <dgm:pt modelId="{5F88D6E3-2EED-4E40-A130-C34E16F4D5B1}" type="sibTrans" cxnId="{7D57B1E2-48F1-4E2E-BE1B-6B329308E3A9}">
      <dgm:prSet/>
      <dgm:spPr/>
      <dgm:t>
        <a:bodyPr/>
        <a:lstStyle/>
        <a:p>
          <a:endParaRPr lang="en-US"/>
        </a:p>
      </dgm:t>
    </dgm:pt>
    <dgm:pt modelId="{6A63016E-CA57-4F3A-B431-504F7945AB3C}">
      <dgm:prSet/>
      <dgm:spPr/>
      <dgm:t>
        <a:bodyPr/>
        <a:lstStyle/>
        <a:p>
          <a:pPr rtl="0"/>
          <a:r>
            <a:rPr lang="en-US" smtClean="0"/>
            <a:t>Multidisciplinary</a:t>
          </a:r>
          <a:endParaRPr lang="en-US" dirty="0"/>
        </a:p>
      </dgm:t>
    </dgm:pt>
    <dgm:pt modelId="{57485E43-F73A-4558-9EE7-6E928C956BA0}" type="parTrans" cxnId="{0DEFE6A8-4A6E-4A0C-99E4-30E02B4C17AB}">
      <dgm:prSet/>
      <dgm:spPr/>
      <dgm:t>
        <a:bodyPr/>
        <a:lstStyle/>
        <a:p>
          <a:endParaRPr lang="en-US"/>
        </a:p>
      </dgm:t>
    </dgm:pt>
    <dgm:pt modelId="{DF0426B1-541D-47AF-AA1D-3606E2F416F0}" type="sibTrans" cxnId="{0DEFE6A8-4A6E-4A0C-99E4-30E02B4C17AB}">
      <dgm:prSet/>
      <dgm:spPr/>
      <dgm:t>
        <a:bodyPr/>
        <a:lstStyle/>
        <a:p>
          <a:endParaRPr lang="en-US"/>
        </a:p>
      </dgm:t>
    </dgm:pt>
    <dgm:pt modelId="{C026AAFE-4982-4446-8CEE-11BEA4CA1461}">
      <dgm:prSet/>
      <dgm:spPr/>
      <dgm:t>
        <a:bodyPr/>
        <a:lstStyle/>
        <a:p>
          <a:pPr rtl="0"/>
          <a:r>
            <a:rPr lang="en-US" dirty="0" smtClean="0"/>
            <a:t>Data-Intensive</a:t>
          </a:r>
          <a:endParaRPr lang="en-US" dirty="0"/>
        </a:p>
      </dgm:t>
    </dgm:pt>
    <dgm:pt modelId="{116BB8A6-4946-4B47-BB75-6C2CB2DBDECA}" type="parTrans" cxnId="{AC5BB271-4DE3-4886-8C49-7935BE208E97}">
      <dgm:prSet/>
      <dgm:spPr/>
      <dgm:t>
        <a:bodyPr/>
        <a:lstStyle/>
        <a:p>
          <a:endParaRPr lang="en-US"/>
        </a:p>
      </dgm:t>
    </dgm:pt>
    <dgm:pt modelId="{A4B4A437-CCA4-4A5C-936B-583B520E5D53}" type="sibTrans" cxnId="{AC5BB271-4DE3-4886-8C49-7935BE208E97}">
      <dgm:prSet/>
      <dgm:spPr/>
      <dgm:t>
        <a:bodyPr/>
        <a:lstStyle/>
        <a:p>
          <a:endParaRPr lang="en-US"/>
        </a:p>
      </dgm:t>
    </dgm:pt>
    <dgm:pt modelId="{C1E287A4-0BC9-4813-8338-A8611B0698A9}">
      <dgm:prSet/>
      <dgm:spPr/>
      <dgm:t>
        <a:bodyPr/>
        <a:lstStyle/>
        <a:p>
          <a:pPr rtl="0"/>
          <a:r>
            <a:rPr lang="en-US" dirty="0" smtClean="0"/>
            <a:t>Collaborative</a:t>
          </a:r>
          <a:endParaRPr lang="en-US" dirty="0"/>
        </a:p>
      </dgm:t>
    </dgm:pt>
    <dgm:pt modelId="{D889E0F6-5794-46F4-9D91-F338A0CC8A22}" type="parTrans" cxnId="{ACF19BA8-5350-4520-AF6D-AC375CEE6254}">
      <dgm:prSet/>
      <dgm:spPr/>
      <dgm:t>
        <a:bodyPr/>
        <a:lstStyle/>
        <a:p>
          <a:endParaRPr lang="en-US"/>
        </a:p>
      </dgm:t>
    </dgm:pt>
    <dgm:pt modelId="{835E85CD-6599-466D-BE7B-21D4DF32768A}" type="sibTrans" cxnId="{ACF19BA8-5350-4520-AF6D-AC375CEE6254}">
      <dgm:prSet/>
      <dgm:spPr/>
      <dgm:t>
        <a:bodyPr/>
        <a:lstStyle/>
        <a:p>
          <a:endParaRPr lang="en-US"/>
        </a:p>
      </dgm:t>
    </dgm:pt>
    <dgm:pt modelId="{D05C0EC0-1C83-4E36-8A27-38A4FF3F27BC}">
      <dgm:prSet/>
      <dgm:spPr/>
      <dgm:t>
        <a:bodyPr/>
        <a:lstStyle/>
        <a:p>
          <a:pPr rtl="0"/>
          <a:r>
            <a:rPr lang="en-US" dirty="0" smtClean="0"/>
            <a:t>Problem Focused</a:t>
          </a:r>
          <a:endParaRPr lang="en-US" dirty="0"/>
        </a:p>
      </dgm:t>
    </dgm:pt>
    <dgm:pt modelId="{7965128F-9160-462F-989D-5B650853D647}" type="parTrans" cxnId="{88FF6FC2-C310-49FB-92D5-87C998E392EA}">
      <dgm:prSet/>
      <dgm:spPr/>
      <dgm:t>
        <a:bodyPr/>
        <a:lstStyle/>
        <a:p>
          <a:endParaRPr lang="en-US"/>
        </a:p>
      </dgm:t>
    </dgm:pt>
    <dgm:pt modelId="{4985782F-477F-4CA0-9D03-87815A5870F1}" type="sibTrans" cxnId="{88FF6FC2-C310-49FB-92D5-87C998E392EA}">
      <dgm:prSet/>
      <dgm:spPr/>
      <dgm:t>
        <a:bodyPr/>
        <a:lstStyle/>
        <a:p>
          <a:endParaRPr lang="en-US"/>
        </a:p>
      </dgm:t>
    </dgm:pt>
    <dgm:pt modelId="{4A7B6B2B-509D-4925-B20F-4D12525E9B6C}">
      <dgm:prSet/>
      <dgm:spPr/>
      <dgm:t>
        <a:bodyPr/>
        <a:lstStyle/>
        <a:p>
          <a:pPr rtl="0"/>
          <a:r>
            <a:rPr lang="en-US" dirty="0" smtClean="0"/>
            <a:t>Mediated by Technology</a:t>
          </a:r>
          <a:endParaRPr lang="en-US" dirty="0"/>
        </a:p>
      </dgm:t>
    </dgm:pt>
    <dgm:pt modelId="{365A5C83-3807-43FD-A41B-C695E05D00F2}" type="parTrans" cxnId="{D7BF8989-E18B-46FA-98E0-995DE06DEBAE}">
      <dgm:prSet/>
      <dgm:spPr/>
      <dgm:t>
        <a:bodyPr/>
        <a:lstStyle/>
        <a:p>
          <a:endParaRPr lang="en-US"/>
        </a:p>
      </dgm:t>
    </dgm:pt>
    <dgm:pt modelId="{F86480C4-9986-4308-B230-73FADD850958}" type="sibTrans" cxnId="{D7BF8989-E18B-46FA-98E0-995DE06DEBAE}">
      <dgm:prSet/>
      <dgm:spPr/>
      <dgm:t>
        <a:bodyPr/>
        <a:lstStyle/>
        <a:p>
          <a:endParaRPr lang="en-US"/>
        </a:p>
      </dgm:t>
    </dgm:pt>
    <dgm:pt modelId="{20377E70-7FDB-482F-8DD5-A3893C20BF65}" type="pres">
      <dgm:prSet presAssocID="{72E0F669-292B-4F7B-94D8-C6AA2035EF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E3680E2-9B00-4647-837F-A9D20BDF5302}" type="pres">
      <dgm:prSet presAssocID="{E1CBC93B-1B2B-47FC-812E-2BB1AC736C07}" presName="hierRoot1" presStyleCnt="0">
        <dgm:presLayoutVars>
          <dgm:hierBranch val="init"/>
        </dgm:presLayoutVars>
      </dgm:prSet>
      <dgm:spPr/>
    </dgm:pt>
    <dgm:pt modelId="{CB275E1B-EE33-446E-B627-08AAC87293B6}" type="pres">
      <dgm:prSet presAssocID="{E1CBC93B-1B2B-47FC-812E-2BB1AC736C07}" presName="rootComposite1" presStyleCnt="0"/>
      <dgm:spPr/>
    </dgm:pt>
    <dgm:pt modelId="{260A6384-24FB-413E-9719-542D49352455}" type="pres">
      <dgm:prSet presAssocID="{E1CBC93B-1B2B-47FC-812E-2BB1AC736C0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C822F7-AE60-433B-9772-333A2243DED9}" type="pres">
      <dgm:prSet presAssocID="{E1CBC93B-1B2B-47FC-812E-2BB1AC736C0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51084F6-C080-4CDE-91E0-29536C4955C5}" type="pres">
      <dgm:prSet presAssocID="{E1CBC93B-1B2B-47FC-812E-2BB1AC736C07}" presName="hierChild2" presStyleCnt="0"/>
      <dgm:spPr/>
    </dgm:pt>
    <dgm:pt modelId="{C9D247E0-B3F9-499B-9DA5-06252F1F56EB}" type="pres">
      <dgm:prSet presAssocID="{57485E43-F73A-4558-9EE7-6E928C956BA0}" presName="Name37" presStyleLbl="parChTrans1D2" presStyleIdx="0" presStyleCnt="5"/>
      <dgm:spPr/>
      <dgm:t>
        <a:bodyPr/>
        <a:lstStyle/>
        <a:p>
          <a:endParaRPr lang="en-US"/>
        </a:p>
      </dgm:t>
    </dgm:pt>
    <dgm:pt modelId="{09852920-5055-4514-A09E-52C0190A2E90}" type="pres">
      <dgm:prSet presAssocID="{6A63016E-CA57-4F3A-B431-504F7945AB3C}" presName="hierRoot2" presStyleCnt="0">
        <dgm:presLayoutVars>
          <dgm:hierBranch val="init"/>
        </dgm:presLayoutVars>
      </dgm:prSet>
      <dgm:spPr/>
    </dgm:pt>
    <dgm:pt modelId="{933BDE61-C87C-49A1-9F18-3E111E51129E}" type="pres">
      <dgm:prSet presAssocID="{6A63016E-CA57-4F3A-B431-504F7945AB3C}" presName="rootComposite" presStyleCnt="0"/>
      <dgm:spPr/>
    </dgm:pt>
    <dgm:pt modelId="{06ADCBA1-CC33-432E-88BB-1C7BE2120284}" type="pres">
      <dgm:prSet presAssocID="{6A63016E-CA57-4F3A-B431-504F7945AB3C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6AE5FF-E43F-4499-9948-BED8E62AEDE7}" type="pres">
      <dgm:prSet presAssocID="{6A63016E-CA57-4F3A-B431-504F7945AB3C}" presName="rootConnector" presStyleLbl="node2" presStyleIdx="0" presStyleCnt="5"/>
      <dgm:spPr/>
      <dgm:t>
        <a:bodyPr/>
        <a:lstStyle/>
        <a:p>
          <a:endParaRPr lang="en-US"/>
        </a:p>
      </dgm:t>
    </dgm:pt>
    <dgm:pt modelId="{5CC67DF2-8A91-480D-A420-D2FE560307C9}" type="pres">
      <dgm:prSet presAssocID="{6A63016E-CA57-4F3A-B431-504F7945AB3C}" presName="hierChild4" presStyleCnt="0"/>
      <dgm:spPr/>
    </dgm:pt>
    <dgm:pt modelId="{5576C66D-65EC-4ACF-B41A-B10F622B424F}" type="pres">
      <dgm:prSet presAssocID="{6A63016E-CA57-4F3A-B431-504F7945AB3C}" presName="hierChild5" presStyleCnt="0"/>
      <dgm:spPr/>
    </dgm:pt>
    <dgm:pt modelId="{639A310E-8849-412E-A37B-BFB8E5292878}" type="pres">
      <dgm:prSet presAssocID="{116BB8A6-4946-4B47-BB75-6C2CB2DBDECA}" presName="Name37" presStyleLbl="parChTrans1D2" presStyleIdx="1" presStyleCnt="5"/>
      <dgm:spPr/>
      <dgm:t>
        <a:bodyPr/>
        <a:lstStyle/>
        <a:p>
          <a:endParaRPr lang="en-US"/>
        </a:p>
      </dgm:t>
    </dgm:pt>
    <dgm:pt modelId="{7B0DE50C-6076-4717-A890-FE191ED9B46E}" type="pres">
      <dgm:prSet presAssocID="{C026AAFE-4982-4446-8CEE-11BEA4CA1461}" presName="hierRoot2" presStyleCnt="0">
        <dgm:presLayoutVars>
          <dgm:hierBranch val="init"/>
        </dgm:presLayoutVars>
      </dgm:prSet>
      <dgm:spPr/>
    </dgm:pt>
    <dgm:pt modelId="{8D9BC8E2-E041-44C0-A6FB-E9A31001FDCD}" type="pres">
      <dgm:prSet presAssocID="{C026AAFE-4982-4446-8CEE-11BEA4CA1461}" presName="rootComposite" presStyleCnt="0"/>
      <dgm:spPr/>
    </dgm:pt>
    <dgm:pt modelId="{A49CD6B9-00E4-4D08-AB7E-32684CA1C00D}" type="pres">
      <dgm:prSet presAssocID="{C026AAFE-4982-4446-8CEE-11BEA4CA1461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E03602-F381-4FB0-AF6B-F915D8EFE7F1}" type="pres">
      <dgm:prSet presAssocID="{C026AAFE-4982-4446-8CEE-11BEA4CA1461}" presName="rootConnector" presStyleLbl="node2" presStyleIdx="1" presStyleCnt="5"/>
      <dgm:spPr/>
      <dgm:t>
        <a:bodyPr/>
        <a:lstStyle/>
        <a:p>
          <a:endParaRPr lang="en-US"/>
        </a:p>
      </dgm:t>
    </dgm:pt>
    <dgm:pt modelId="{ECB70212-A965-4B96-B1F8-D71E64F2E584}" type="pres">
      <dgm:prSet presAssocID="{C026AAFE-4982-4446-8CEE-11BEA4CA1461}" presName="hierChild4" presStyleCnt="0"/>
      <dgm:spPr/>
    </dgm:pt>
    <dgm:pt modelId="{BBEEECD6-2904-4A4A-98BC-01A2D36A9BBD}" type="pres">
      <dgm:prSet presAssocID="{C026AAFE-4982-4446-8CEE-11BEA4CA1461}" presName="hierChild5" presStyleCnt="0"/>
      <dgm:spPr/>
    </dgm:pt>
    <dgm:pt modelId="{62007E62-EAB4-48BD-86F0-CA2F320605D9}" type="pres">
      <dgm:prSet presAssocID="{D889E0F6-5794-46F4-9D91-F338A0CC8A22}" presName="Name37" presStyleLbl="parChTrans1D2" presStyleIdx="2" presStyleCnt="5"/>
      <dgm:spPr/>
      <dgm:t>
        <a:bodyPr/>
        <a:lstStyle/>
        <a:p>
          <a:endParaRPr lang="en-US"/>
        </a:p>
      </dgm:t>
    </dgm:pt>
    <dgm:pt modelId="{832DDCDE-83BA-4257-83CE-27209D32E437}" type="pres">
      <dgm:prSet presAssocID="{C1E287A4-0BC9-4813-8338-A8611B0698A9}" presName="hierRoot2" presStyleCnt="0">
        <dgm:presLayoutVars>
          <dgm:hierBranch val="init"/>
        </dgm:presLayoutVars>
      </dgm:prSet>
      <dgm:spPr/>
    </dgm:pt>
    <dgm:pt modelId="{3CF23A8F-7C96-4DBE-9D1F-0AB4F54E0C22}" type="pres">
      <dgm:prSet presAssocID="{C1E287A4-0BC9-4813-8338-A8611B0698A9}" presName="rootComposite" presStyleCnt="0"/>
      <dgm:spPr/>
    </dgm:pt>
    <dgm:pt modelId="{057EB0E3-BC9C-44AE-8215-0FCAAC82C138}" type="pres">
      <dgm:prSet presAssocID="{C1E287A4-0BC9-4813-8338-A8611B0698A9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D359E6-AD7B-4F11-9D9B-53D438466F4A}" type="pres">
      <dgm:prSet presAssocID="{C1E287A4-0BC9-4813-8338-A8611B0698A9}" presName="rootConnector" presStyleLbl="node2" presStyleIdx="2" presStyleCnt="5"/>
      <dgm:spPr/>
      <dgm:t>
        <a:bodyPr/>
        <a:lstStyle/>
        <a:p>
          <a:endParaRPr lang="en-US"/>
        </a:p>
      </dgm:t>
    </dgm:pt>
    <dgm:pt modelId="{603CB95A-DDAE-4165-83F1-76AF3C571A1F}" type="pres">
      <dgm:prSet presAssocID="{C1E287A4-0BC9-4813-8338-A8611B0698A9}" presName="hierChild4" presStyleCnt="0"/>
      <dgm:spPr/>
    </dgm:pt>
    <dgm:pt modelId="{73DEC1A0-1BD5-482E-B0EC-507B9D3BB40E}" type="pres">
      <dgm:prSet presAssocID="{C1E287A4-0BC9-4813-8338-A8611B0698A9}" presName="hierChild5" presStyleCnt="0"/>
      <dgm:spPr/>
    </dgm:pt>
    <dgm:pt modelId="{489D03F3-B680-4E2F-88EA-5DADC9CA941E}" type="pres">
      <dgm:prSet presAssocID="{365A5C83-3807-43FD-A41B-C695E05D00F2}" presName="Name37" presStyleLbl="parChTrans1D2" presStyleIdx="3" presStyleCnt="5"/>
      <dgm:spPr/>
      <dgm:t>
        <a:bodyPr/>
        <a:lstStyle/>
        <a:p>
          <a:endParaRPr lang="en-US"/>
        </a:p>
      </dgm:t>
    </dgm:pt>
    <dgm:pt modelId="{34EC2CB8-3B04-4B26-A0A2-1177F96992EE}" type="pres">
      <dgm:prSet presAssocID="{4A7B6B2B-509D-4925-B20F-4D12525E9B6C}" presName="hierRoot2" presStyleCnt="0">
        <dgm:presLayoutVars>
          <dgm:hierBranch val="init"/>
        </dgm:presLayoutVars>
      </dgm:prSet>
      <dgm:spPr/>
    </dgm:pt>
    <dgm:pt modelId="{8EA6E621-8FFF-4319-8A5F-7BF9349C01FB}" type="pres">
      <dgm:prSet presAssocID="{4A7B6B2B-509D-4925-B20F-4D12525E9B6C}" presName="rootComposite" presStyleCnt="0"/>
      <dgm:spPr/>
    </dgm:pt>
    <dgm:pt modelId="{70990D70-DFA5-4CC1-87F6-FB68CD854321}" type="pres">
      <dgm:prSet presAssocID="{4A7B6B2B-509D-4925-B20F-4D12525E9B6C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3A23A6-D5A4-43EB-B5F0-511E5D4252E2}" type="pres">
      <dgm:prSet presAssocID="{4A7B6B2B-509D-4925-B20F-4D12525E9B6C}" presName="rootConnector" presStyleLbl="node2" presStyleIdx="3" presStyleCnt="5"/>
      <dgm:spPr/>
      <dgm:t>
        <a:bodyPr/>
        <a:lstStyle/>
        <a:p>
          <a:endParaRPr lang="en-US"/>
        </a:p>
      </dgm:t>
    </dgm:pt>
    <dgm:pt modelId="{A16DEAD5-67F5-42B5-BE20-1179F43693FB}" type="pres">
      <dgm:prSet presAssocID="{4A7B6B2B-509D-4925-B20F-4D12525E9B6C}" presName="hierChild4" presStyleCnt="0"/>
      <dgm:spPr/>
    </dgm:pt>
    <dgm:pt modelId="{857788CC-0F77-4E6A-AD12-18A6A17B498D}" type="pres">
      <dgm:prSet presAssocID="{4A7B6B2B-509D-4925-B20F-4D12525E9B6C}" presName="hierChild5" presStyleCnt="0"/>
      <dgm:spPr/>
    </dgm:pt>
    <dgm:pt modelId="{180D95BA-DE4D-4712-92C7-168336A0EA23}" type="pres">
      <dgm:prSet presAssocID="{7965128F-9160-462F-989D-5B650853D647}" presName="Name37" presStyleLbl="parChTrans1D2" presStyleIdx="4" presStyleCnt="5"/>
      <dgm:spPr/>
      <dgm:t>
        <a:bodyPr/>
        <a:lstStyle/>
        <a:p>
          <a:endParaRPr lang="en-US"/>
        </a:p>
      </dgm:t>
    </dgm:pt>
    <dgm:pt modelId="{87A096B5-ABE7-43D7-944B-7DC8B63F4377}" type="pres">
      <dgm:prSet presAssocID="{D05C0EC0-1C83-4E36-8A27-38A4FF3F27BC}" presName="hierRoot2" presStyleCnt="0">
        <dgm:presLayoutVars>
          <dgm:hierBranch val="init"/>
        </dgm:presLayoutVars>
      </dgm:prSet>
      <dgm:spPr/>
    </dgm:pt>
    <dgm:pt modelId="{FE4B1F36-1A07-4290-8156-6A62E6C9893C}" type="pres">
      <dgm:prSet presAssocID="{D05C0EC0-1C83-4E36-8A27-38A4FF3F27BC}" presName="rootComposite" presStyleCnt="0"/>
      <dgm:spPr/>
    </dgm:pt>
    <dgm:pt modelId="{696D8AB0-84A7-46B5-AF40-F02623153E05}" type="pres">
      <dgm:prSet presAssocID="{D05C0EC0-1C83-4E36-8A27-38A4FF3F27BC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2DC574-DBFE-4C3A-B964-4711D3128F59}" type="pres">
      <dgm:prSet presAssocID="{D05C0EC0-1C83-4E36-8A27-38A4FF3F27BC}" presName="rootConnector" presStyleLbl="node2" presStyleIdx="4" presStyleCnt="5"/>
      <dgm:spPr/>
      <dgm:t>
        <a:bodyPr/>
        <a:lstStyle/>
        <a:p>
          <a:endParaRPr lang="en-US"/>
        </a:p>
      </dgm:t>
    </dgm:pt>
    <dgm:pt modelId="{8B622D23-0BC3-44F1-802D-E68E8DD1FE1E}" type="pres">
      <dgm:prSet presAssocID="{D05C0EC0-1C83-4E36-8A27-38A4FF3F27BC}" presName="hierChild4" presStyleCnt="0"/>
      <dgm:spPr/>
    </dgm:pt>
    <dgm:pt modelId="{A4937914-F75B-489D-9913-5C05C4B6A3D0}" type="pres">
      <dgm:prSet presAssocID="{D05C0EC0-1C83-4E36-8A27-38A4FF3F27BC}" presName="hierChild5" presStyleCnt="0"/>
      <dgm:spPr/>
    </dgm:pt>
    <dgm:pt modelId="{30561C9B-F518-4299-809E-4046622A5050}" type="pres">
      <dgm:prSet presAssocID="{E1CBC93B-1B2B-47FC-812E-2BB1AC736C07}" presName="hierChild3" presStyleCnt="0"/>
      <dgm:spPr/>
    </dgm:pt>
  </dgm:ptLst>
  <dgm:cxnLst>
    <dgm:cxn modelId="{84E2218E-E854-4FA5-A34E-0E40F3AC217B}" type="presOf" srcId="{116BB8A6-4946-4B47-BB75-6C2CB2DBDECA}" destId="{639A310E-8849-412E-A37B-BFB8E5292878}" srcOrd="0" destOrd="0" presId="urn:microsoft.com/office/officeart/2005/8/layout/orgChart1"/>
    <dgm:cxn modelId="{D0D57C41-C4C3-44D7-B9D4-C34902A63EA7}" type="presOf" srcId="{365A5C83-3807-43FD-A41B-C695E05D00F2}" destId="{489D03F3-B680-4E2F-88EA-5DADC9CA941E}" srcOrd="0" destOrd="0" presId="urn:microsoft.com/office/officeart/2005/8/layout/orgChart1"/>
    <dgm:cxn modelId="{A2317C5C-1534-4F2C-BFBB-D56EAF95273C}" type="presOf" srcId="{D05C0EC0-1C83-4E36-8A27-38A4FF3F27BC}" destId="{696D8AB0-84A7-46B5-AF40-F02623153E05}" srcOrd="0" destOrd="0" presId="urn:microsoft.com/office/officeart/2005/8/layout/orgChart1"/>
    <dgm:cxn modelId="{ACF19BA8-5350-4520-AF6D-AC375CEE6254}" srcId="{E1CBC93B-1B2B-47FC-812E-2BB1AC736C07}" destId="{C1E287A4-0BC9-4813-8338-A8611B0698A9}" srcOrd="2" destOrd="0" parTransId="{D889E0F6-5794-46F4-9D91-F338A0CC8A22}" sibTransId="{835E85CD-6599-466D-BE7B-21D4DF32768A}"/>
    <dgm:cxn modelId="{C97D94A4-B23B-4136-847C-3C8C37DFEC28}" type="presOf" srcId="{C026AAFE-4982-4446-8CEE-11BEA4CA1461}" destId="{FFE03602-F381-4FB0-AF6B-F915D8EFE7F1}" srcOrd="1" destOrd="0" presId="urn:microsoft.com/office/officeart/2005/8/layout/orgChart1"/>
    <dgm:cxn modelId="{61642E72-4955-4CC3-8156-E2F4FB2BC834}" type="presOf" srcId="{57485E43-F73A-4558-9EE7-6E928C956BA0}" destId="{C9D247E0-B3F9-499B-9DA5-06252F1F56EB}" srcOrd="0" destOrd="0" presId="urn:microsoft.com/office/officeart/2005/8/layout/orgChart1"/>
    <dgm:cxn modelId="{0DEFE6A8-4A6E-4A0C-99E4-30E02B4C17AB}" srcId="{E1CBC93B-1B2B-47FC-812E-2BB1AC736C07}" destId="{6A63016E-CA57-4F3A-B431-504F7945AB3C}" srcOrd="0" destOrd="0" parTransId="{57485E43-F73A-4558-9EE7-6E928C956BA0}" sibTransId="{DF0426B1-541D-47AF-AA1D-3606E2F416F0}"/>
    <dgm:cxn modelId="{88FF6FC2-C310-49FB-92D5-87C998E392EA}" srcId="{E1CBC93B-1B2B-47FC-812E-2BB1AC736C07}" destId="{D05C0EC0-1C83-4E36-8A27-38A4FF3F27BC}" srcOrd="4" destOrd="0" parTransId="{7965128F-9160-462F-989D-5B650853D647}" sibTransId="{4985782F-477F-4CA0-9D03-87815A5870F1}"/>
    <dgm:cxn modelId="{129CED83-4DB1-4175-AEEA-5DE9252F84BF}" type="presOf" srcId="{4A7B6B2B-509D-4925-B20F-4D12525E9B6C}" destId="{F43A23A6-D5A4-43EB-B5F0-511E5D4252E2}" srcOrd="1" destOrd="0" presId="urn:microsoft.com/office/officeart/2005/8/layout/orgChart1"/>
    <dgm:cxn modelId="{09C178F9-CB7F-4E48-841D-5DF9654ADCAF}" type="presOf" srcId="{6A63016E-CA57-4F3A-B431-504F7945AB3C}" destId="{E96AE5FF-E43F-4499-9948-BED8E62AEDE7}" srcOrd="1" destOrd="0" presId="urn:microsoft.com/office/officeart/2005/8/layout/orgChart1"/>
    <dgm:cxn modelId="{3FDF3CA4-7D26-492F-98EA-A0AA69502449}" type="presOf" srcId="{C1E287A4-0BC9-4813-8338-A8611B0698A9}" destId="{2CD359E6-AD7B-4F11-9D9B-53D438466F4A}" srcOrd="1" destOrd="0" presId="urn:microsoft.com/office/officeart/2005/8/layout/orgChart1"/>
    <dgm:cxn modelId="{D7BF8989-E18B-46FA-98E0-995DE06DEBAE}" srcId="{E1CBC93B-1B2B-47FC-812E-2BB1AC736C07}" destId="{4A7B6B2B-509D-4925-B20F-4D12525E9B6C}" srcOrd="3" destOrd="0" parTransId="{365A5C83-3807-43FD-A41B-C695E05D00F2}" sibTransId="{F86480C4-9986-4308-B230-73FADD850958}"/>
    <dgm:cxn modelId="{73322B4F-F6A8-42D0-B27C-C66ACB59275A}" type="presOf" srcId="{D889E0F6-5794-46F4-9D91-F338A0CC8A22}" destId="{62007E62-EAB4-48BD-86F0-CA2F320605D9}" srcOrd="0" destOrd="0" presId="urn:microsoft.com/office/officeart/2005/8/layout/orgChart1"/>
    <dgm:cxn modelId="{A3B2F59F-E1F2-403B-9316-E229FE69E7F7}" type="presOf" srcId="{C026AAFE-4982-4446-8CEE-11BEA4CA1461}" destId="{A49CD6B9-00E4-4D08-AB7E-32684CA1C00D}" srcOrd="0" destOrd="0" presId="urn:microsoft.com/office/officeart/2005/8/layout/orgChart1"/>
    <dgm:cxn modelId="{A70FBFD0-0CC8-4B89-AC48-5EFFF38BE715}" type="presOf" srcId="{6A63016E-CA57-4F3A-B431-504F7945AB3C}" destId="{06ADCBA1-CC33-432E-88BB-1C7BE2120284}" srcOrd="0" destOrd="0" presId="urn:microsoft.com/office/officeart/2005/8/layout/orgChart1"/>
    <dgm:cxn modelId="{DEC2A622-AC0A-4779-A1B2-027A817CEFDC}" type="presOf" srcId="{C1E287A4-0BC9-4813-8338-A8611B0698A9}" destId="{057EB0E3-BC9C-44AE-8215-0FCAAC82C138}" srcOrd="0" destOrd="0" presId="urn:microsoft.com/office/officeart/2005/8/layout/orgChart1"/>
    <dgm:cxn modelId="{C1FDE893-0EE6-452D-B0EF-8C682ECF059A}" type="presOf" srcId="{E1CBC93B-1B2B-47FC-812E-2BB1AC736C07}" destId="{260A6384-24FB-413E-9719-542D49352455}" srcOrd="0" destOrd="0" presId="urn:microsoft.com/office/officeart/2005/8/layout/orgChart1"/>
    <dgm:cxn modelId="{AC5BB271-4DE3-4886-8C49-7935BE208E97}" srcId="{E1CBC93B-1B2B-47FC-812E-2BB1AC736C07}" destId="{C026AAFE-4982-4446-8CEE-11BEA4CA1461}" srcOrd="1" destOrd="0" parTransId="{116BB8A6-4946-4B47-BB75-6C2CB2DBDECA}" sibTransId="{A4B4A437-CCA4-4A5C-936B-583B520E5D53}"/>
    <dgm:cxn modelId="{3EE60F9C-3330-433E-92EE-3464B27BDFF0}" type="presOf" srcId="{D05C0EC0-1C83-4E36-8A27-38A4FF3F27BC}" destId="{B42DC574-DBFE-4C3A-B964-4711D3128F59}" srcOrd="1" destOrd="0" presId="urn:microsoft.com/office/officeart/2005/8/layout/orgChart1"/>
    <dgm:cxn modelId="{C5DF9BB8-AD85-4D3B-8E69-35F458072192}" type="presOf" srcId="{E1CBC93B-1B2B-47FC-812E-2BB1AC736C07}" destId="{F5C822F7-AE60-433B-9772-333A2243DED9}" srcOrd="1" destOrd="0" presId="urn:microsoft.com/office/officeart/2005/8/layout/orgChart1"/>
    <dgm:cxn modelId="{11A42A13-5731-4DB4-9B7B-047B12C418E5}" type="presOf" srcId="{72E0F669-292B-4F7B-94D8-C6AA2035EFCD}" destId="{20377E70-7FDB-482F-8DD5-A3893C20BF65}" srcOrd="0" destOrd="0" presId="urn:microsoft.com/office/officeart/2005/8/layout/orgChart1"/>
    <dgm:cxn modelId="{C581FEF6-9FC6-47D0-B865-3179FB9A2F98}" type="presOf" srcId="{7965128F-9160-462F-989D-5B650853D647}" destId="{180D95BA-DE4D-4712-92C7-168336A0EA23}" srcOrd="0" destOrd="0" presId="urn:microsoft.com/office/officeart/2005/8/layout/orgChart1"/>
    <dgm:cxn modelId="{7D57B1E2-48F1-4E2E-BE1B-6B329308E3A9}" srcId="{72E0F669-292B-4F7B-94D8-C6AA2035EFCD}" destId="{E1CBC93B-1B2B-47FC-812E-2BB1AC736C07}" srcOrd="0" destOrd="0" parTransId="{E244F602-A79D-4B3C-BC3C-E01670080758}" sibTransId="{5F88D6E3-2EED-4E40-A130-C34E16F4D5B1}"/>
    <dgm:cxn modelId="{6C97C5D1-98D1-4F58-9359-DAF17B7E8558}" type="presOf" srcId="{4A7B6B2B-509D-4925-B20F-4D12525E9B6C}" destId="{70990D70-DFA5-4CC1-87F6-FB68CD854321}" srcOrd="0" destOrd="0" presId="urn:microsoft.com/office/officeart/2005/8/layout/orgChart1"/>
    <dgm:cxn modelId="{2147C267-65CD-4117-8ECA-E1150F330B28}" type="presParOf" srcId="{20377E70-7FDB-482F-8DD5-A3893C20BF65}" destId="{EE3680E2-9B00-4647-837F-A9D20BDF5302}" srcOrd="0" destOrd="0" presId="urn:microsoft.com/office/officeart/2005/8/layout/orgChart1"/>
    <dgm:cxn modelId="{F1F826EB-04A0-4CB2-8993-CA41ECB7207C}" type="presParOf" srcId="{EE3680E2-9B00-4647-837F-A9D20BDF5302}" destId="{CB275E1B-EE33-446E-B627-08AAC87293B6}" srcOrd="0" destOrd="0" presId="urn:microsoft.com/office/officeart/2005/8/layout/orgChart1"/>
    <dgm:cxn modelId="{21546D73-C94B-48C1-8F98-0C1CFE0BC2A2}" type="presParOf" srcId="{CB275E1B-EE33-446E-B627-08AAC87293B6}" destId="{260A6384-24FB-413E-9719-542D49352455}" srcOrd="0" destOrd="0" presId="urn:microsoft.com/office/officeart/2005/8/layout/orgChart1"/>
    <dgm:cxn modelId="{2527B415-285B-48A1-9B4E-9927390C02E5}" type="presParOf" srcId="{CB275E1B-EE33-446E-B627-08AAC87293B6}" destId="{F5C822F7-AE60-433B-9772-333A2243DED9}" srcOrd="1" destOrd="0" presId="urn:microsoft.com/office/officeart/2005/8/layout/orgChart1"/>
    <dgm:cxn modelId="{E471090E-AD1D-4390-9EB1-17994D934E16}" type="presParOf" srcId="{EE3680E2-9B00-4647-837F-A9D20BDF5302}" destId="{151084F6-C080-4CDE-91E0-29536C4955C5}" srcOrd="1" destOrd="0" presId="urn:microsoft.com/office/officeart/2005/8/layout/orgChart1"/>
    <dgm:cxn modelId="{B54FC661-E239-4932-8776-5FDE5A4AEAC4}" type="presParOf" srcId="{151084F6-C080-4CDE-91E0-29536C4955C5}" destId="{C9D247E0-B3F9-499B-9DA5-06252F1F56EB}" srcOrd="0" destOrd="0" presId="urn:microsoft.com/office/officeart/2005/8/layout/orgChart1"/>
    <dgm:cxn modelId="{CBE99D50-77EC-4CC3-BC2C-7BE93A39AE04}" type="presParOf" srcId="{151084F6-C080-4CDE-91E0-29536C4955C5}" destId="{09852920-5055-4514-A09E-52C0190A2E90}" srcOrd="1" destOrd="0" presId="urn:microsoft.com/office/officeart/2005/8/layout/orgChart1"/>
    <dgm:cxn modelId="{0A10C3E4-9500-40B7-B66E-CEF505C2065C}" type="presParOf" srcId="{09852920-5055-4514-A09E-52C0190A2E90}" destId="{933BDE61-C87C-49A1-9F18-3E111E51129E}" srcOrd="0" destOrd="0" presId="urn:microsoft.com/office/officeart/2005/8/layout/orgChart1"/>
    <dgm:cxn modelId="{11B601AA-358B-4478-80D6-814F6CDCCB7C}" type="presParOf" srcId="{933BDE61-C87C-49A1-9F18-3E111E51129E}" destId="{06ADCBA1-CC33-432E-88BB-1C7BE2120284}" srcOrd="0" destOrd="0" presId="urn:microsoft.com/office/officeart/2005/8/layout/orgChart1"/>
    <dgm:cxn modelId="{2B1F6EFD-D92D-4D82-A75E-586281CBAB51}" type="presParOf" srcId="{933BDE61-C87C-49A1-9F18-3E111E51129E}" destId="{E96AE5FF-E43F-4499-9948-BED8E62AEDE7}" srcOrd="1" destOrd="0" presId="urn:microsoft.com/office/officeart/2005/8/layout/orgChart1"/>
    <dgm:cxn modelId="{B258B9AB-B9B2-4091-B950-BB34A156DFA8}" type="presParOf" srcId="{09852920-5055-4514-A09E-52C0190A2E90}" destId="{5CC67DF2-8A91-480D-A420-D2FE560307C9}" srcOrd="1" destOrd="0" presId="urn:microsoft.com/office/officeart/2005/8/layout/orgChart1"/>
    <dgm:cxn modelId="{7533FBBC-CA97-400D-8732-089D00F22E36}" type="presParOf" srcId="{09852920-5055-4514-A09E-52C0190A2E90}" destId="{5576C66D-65EC-4ACF-B41A-B10F622B424F}" srcOrd="2" destOrd="0" presId="urn:microsoft.com/office/officeart/2005/8/layout/orgChart1"/>
    <dgm:cxn modelId="{BD93FF85-48B5-4DBC-AD61-582382D20033}" type="presParOf" srcId="{151084F6-C080-4CDE-91E0-29536C4955C5}" destId="{639A310E-8849-412E-A37B-BFB8E5292878}" srcOrd="2" destOrd="0" presId="urn:microsoft.com/office/officeart/2005/8/layout/orgChart1"/>
    <dgm:cxn modelId="{3577705A-DBCC-4F57-A6DD-6F438847D4FE}" type="presParOf" srcId="{151084F6-C080-4CDE-91E0-29536C4955C5}" destId="{7B0DE50C-6076-4717-A890-FE191ED9B46E}" srcOrd="3" destOrd="0" presId="urn:microsoft.com/office/officeart/2005/8/layout/orgChart1"/>
    <dgm:cxn modelId="{AB514626-60B5-49C6-9CB9-52F4DDEE5C0C}" type="presParOf" srcId="{7B0DE50C-6076-4717-A890-FE191ED9B46E}" destId="{8D9BC8E2-E041-44C0-A6FB-E9A31001FDCD}" srcOrd="0" destOrd="0" presId="urn:microsoft.com/office/officeart/2005/8/layout/orgChart1"/>
    <dgm:cxn modelId="{490C0ED2-1DBA-4DCA-9DF4-82E0A879C172}" type="presParOf" srcId="{8D9BC8E2-E041-44C0-A6FB-E9A31001FDCD}" destId="{A49CD6B9-00E4-4D08-AB7E-32684CA1C00D}" srcOrd="0" destOrd="0" presId="urn:microsoft.com/office/officeart/2005/8/layout/orgChart1"/>
    <dgm:cxn modelId="{8843B890-30D4-469D-B146-E85F3D301EB4}" type="presParOf" srcId="{8D9BC8E2-E041-44C0-A6FB-E9A31001FDCD}" destId="{FFE03602-F381-4FB0-AF6B-F915D8EFE7F1}" srcOrd="1" destOrd="0" presId="urn:microsoft.com/office/officeart/2005/8/layout/orgChart1"/>
    <dgm:cxn modelId="{9FB866BF-36E5-408F-9B44-09AC102A47A0}" type="presParOf" srcId="{7B0DE50C-6076-4717-A890-FE191ED9B46E}" destId="{ECB70212-A965-4B96-B1F8-D71E64F2E584}" srcOrd="1" destOrd="0" presId="urn:microsoft.com/office/officeart/2005/8/layout/orgChart1"/>
    <dgm:cxn modelId="{E528ABA1-E0BF-4FCC-B9EC-86F297743619}" type="presParOf" srcId="{7B0DE50C-6076-4717-A890-FE191ED9B46E}" destId="{BBEEECD6-2904-4A4A-98BC-01A2D36A9BBD}" srcOrd="2" destOrd="0" presId="urn:microsoft.com/office/officeart/2005/8/layout/orgChart1"/>
    <dgm:cxn modelId="{86614BEB-91B8-485B-960D-F2CF6A9483D5}" type="presParOf" srcId="{151084F6-C080-4CDE-91E0-29536C4955C5}" destId="{62007E62-EAB4-48BD-86F0-CA2F320605D9}" srcOrd="4" destOrd="0" presId="urn:microsoft.com/office/officeart/2005/8/layout/orgChart1"/>
    <dgm:cxn modelId="{5730B83B-0BFC-461E-A02E-1CCF09D66E55}" type="presParOf" srcId="{151084F6-C080-4CDE-91E0-29536C4955C5}" destId="{832DDCDE-83BA-4257-83CE-27209D32E437}" srcOrd="5" destOrd="0" presId="urn:microsoft.com/office/officeart/2005/8/layout/orgChart1"/>
    <dgm:cxn modelId="{E0E47946-65B3-4193-9ABA-C328706390A5}" type="presParOf" srcId="{832DDCDE-83BA-4257-83CE-27209D32E437}" destId="{3CF23A8F-7C96-4DBE-9D1F-0AB4F54E0C22}" srcOrd="0" destOrd="0" presId="urn:microsoft.com/office/officeart/2005/8/layout/orgChart1"/>
    <dgm:cxn modelId="{049E93A0-F352-4C2A-B92A-2EDEE2E7D2E3}" type="presParOf" srcId="{3CF23A8F-7C96-4DBE-9D1F-0AB4F54E0C22}" destId="{057EB0E3-BC9C-44AE-8215-0FCAAC82C138}" srcOrd="0" destOrd="0" presId="urn:microsoft.com/office/officeart/2005/8/layout/orgChart1"/>
    <dgm:cxn modelId="{792ABB0F-F76B-4DD4-A35D-BDD31C815AA6}" type="presParOf" srcId="{3CF23A8F-7C96-4DBE-9D1F-0AB4F54E0C22}" destId="{2CD359E6-AD7B-4F11-9D9B-53D438466F4A}" srcOrd="1" destOrd="0" presId="urn:microsoft.com/office/officeart/2005/8/layout/orgChart1"/>
    <dgm:cxn modelId="{02736259-2943-475A-A249-AB8BEA0BCEDA}" type="presParOf" srcId="{832DDCDE-83BA-4257-83CE-27209D32E437}" destId="{603CB95A-DDAE-4165-83F1-76AF3C571A1F}" srcOrd="1" destOrd="0" presId="urn:microsoft.com/office/officeart/2005/8/layout/orgChart1"/>
    <dgm:cxn modelId="{8E11D356-3AD7-4649-A532-3408FBBB5359}" type="presParOf" srcId="{832DDCDE-83BA-4257-83CE-27209D32E437}" destId="{73DEC1A0-1BD5-482E-B0EC-507B9D3BB40E}" srcOrd="2" destOrd="0" presId="urn:microsoft.com/office/officeart/2005/8/layout/orgChart1"/>
    <dgm:cxn modelId="{6A965063-1891-48A1-BF8C-DA1C19C0AE51}" type="presParOf" srcId="{151084F6-C080-4CDE-91E0-29536C4955C5}" destId="{489D03F3-B680-4E2F-88EA-5DADC9CA941E}" srcOrd="6" destOrd="0" presId="urn:microsoft.com/office/officeart/2005/8/layout/orgChart1"/>
    <dgm:cxn modelId="{BC39629C-F4A9-40F8-BF61-5F70F644FD03}" type="presParOf" srcId="{151084F6-C080-4CDE-91E0-29536C4955C5}" destId="{34EC2CB8-3B04-4B26-A0A2-1177F96992EE}" srcOrd="7" destOrd="0" presId="urn:microsoft.com/office/officeart/2005/8/layout/orgChart1"/>
    <dgm:cxn modelId="{E5C5E8F4-5CC0-4BCD-AE39-E8B230B283BC}" type="presParOf" srcId="{34EC2CB8-3B04-4B26-A0A2-1177F96992EE}" destId="{8EA6E621-8FFF-4319-8A5F-7BF9349C01FB}" srcOrd="0" destOrd="0" presId="urn:microsoft.com/office/officeart/2005/8/layout/orgChart1"/>
    <dgm:cxn modelId="{45202AED-1B76-4196-8CC6-C6A37E2A63E5}" type="presParOf" srcId="{8EA6E621-8FFF-4319-8A5F-7BF9349C01FB}" destId="{70990D70-DFA5-4CC1-87F6-FB68CD854321}" srcOrd="0" destOrd="0" presId="urn:microsoft.com/office/officeart/2005/8/layout/orgChart1"/>
    <dgm:cxn modelId="{02236DD3-BA6C-44B4-AB86-ADEC2102F816}" type="presParOf" srcId="{8EA6E621-8FFF-4319-8A5F-7BF9349C01FB}" destId="{F43A23A6-D5A4-43EB-B5F0-511E5D4252E2}" srcOrd="1" destOrd="0" presId="urn:microsoft.com/office/officeart/2005/8/layout/orgChart1"/>
    <dgm:cxn modelId="{4F2B1AD3-1DF3-4979-BAB9-5323A8608D0C}" type="presParOf" srcId="{34EC2CB8-3B04-4B26-A0A2-1177F96992EE}" destId="{A16DEAD5-67F5-42B5-BE20-1179F43693FB}" srcOrd="1" destOrd="0" presId="urn:microsoft.com/office/officeart/2005/8/layout/orgChart1"/>
    <dgm:cxn modelId="{8CBE28FF-EBDF-403F-B1A8-D23A65E907C4}" type="presParOf" srcId="{34EC2CB8-3B04-4B26-A0A2-1177F96992EE}" destId="{857788CC-0F77-4E6A-AD12-18A6A17B498D}" srcOrd="2" destOrd="0" presId="urn:microsoft.com/office/officeart/2005/8/layout/orgChart1"/>
    <dgm:cxn modelId="{D02D7E99-0C7D-4B6F-AA8B-D23690862708}" type="presParOf" srcId="{151084F6-C080-4CDE-91E0-29536C4955C5}" destId="{180D95BA-DE4D-4712-92C7-168336A0EA23}" srcOrd="8" destOrd="0" presId="urn:microsoft.com/office/officeart/2005/8/layout/orgChart1"/>
    <dgm:cxn modelId="{99C191A7-5DAF-437A-AC05-5363FCA5C7F1}" type="presParOf" srcId="{151084F6-C080-4CDE-91E0-29536C4955C5}" destId="{87A096B5-ABE7-43D7-944B-7DC8B63F4377}" srcOrd="9" destOrd="0" presId="urn:microsoft.com/office/officeart/2005/8/layout/orgChart1"/>
    <dgm:cxn modelId="{D17DC2B1-08E9-440B-B4DA-ACA60557478F}" type="presParOf" srcId="{87A096B5-ABE7-43D7-944B-7DC8B63F4377}" destId="{FE4B1F36-1A07-4290-8156-6A62E6C9893C}" srcOrd="0" destOrd="0" presId="urn:microsoft.com/office/officeart/2005/8/layout/orgChart1"/>
    <dgm:cxn modelId="{CEB058B6-26FF-4185-947C-0977A9C0311B}" type="presParOf" srcId="{FE4B1F36-1A07-4290-8156-6A62E6C9893C}" destId="{696D8AB0-84A7-46B5-AF40-F02623153E05}" srcOrd="0" destOrd="0" presId="urn:microsoft.com/office/officeart/2005/8/layout/orgChart1"/>
    <dgm:cxn modelId="{BFD87F07-4B85-4BDE-813B-7CC8D75DBB66}" type="presParOf" srcId="{FE4B1F36-1A07-4290-8156-6A62E6C9893C}" destId="{B42DC574-DBFE-4C3A-B964-4711D3128F59}" srcOrd="1" destOrd="0" presId="urn:microsoft.com/office/officeart/2005/8/layout/orgChart1"/>
    <dgm:cxn modelId="{989C787B-7A9F-4EE5-A0B3-4F488784B9FC}" type="presParOf" srcId="{87A096B5-ABE7-43D7-944B-7DC8B63F4377}" destId="{8B622D23-0BC3-44F1-802D-E68E8DD1FE1E}" srcOrd="1" destOrd="0" presId="urn:microsoft.com/office/officeart/2005/8/layout/orgChart1"/>
    <dgm:cxn modelId="{4A07F0B5-4802-4369-BE94-9CFDAB48D08C}" type="presParOf" srcId="{87A096B5-ABE7-43D7-944B-7DC8B63F4377}" destId="{A4937914-F75B-489D-9913-5C05C4B6A3D0}" srcOrd="2" destOrd="0" presId="urn:microsoft.com/office/officeart/2005/8/layout/orgChart1"/>
    <dgm:cxn modelId="{3F8BFF4D-3A08-477D-9B08-B28596769AD7}" type="presParOf" srcId="{EE3680E2-9B00-4647-837F-A9D20BDF5302}" destId="{30561C9B-F518-4299-809E-4046622A505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6A8930-67F5-4882-8AE6-57116CEF33E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0720E9-BC56-4405-B8AA-2CCA19206208}">
      <dgm:prSet/>
      <dgm:spPr/>
      <dgm:t>
        <a:bodyPr/>
        <a:lstStyle/>
        <a:p>
          <a:pPr rtl="0"/>
          <a:r>
            <a:rPr lang="en-US" dirty="0" smtClean="0"/>
            <a:t>Large-Scale Data</a:t>
          </a:r>
          <a:endParaRPr lang="en-US" dirty="0"/>
        </a:p>
      </dgm:t>
    </dgm:pt>
    <dgm:pt modelId="{48FC501A-1D21-41AC-8E09-E3FC9DDF7787}" type="parTrans" cxnId="{919BEA97-9AFE-4506-A1FB-3D789712AB19}">
      <dgm:prSet/>
      <dgm:spPr/>
      <dgm:t>
        <a:bodyPr/>
        <a:lstStyle/>
        <a:p>
          <a:endParaRPr lang="en-US"/>
        </a:p>
      </dgm:t>
    </dgm:pt>
    <dgm:pt modelId="{EF460126-FA60-4B65-B315-57602150D258}" type="sibTrans" cxnId="{919BEA97-9AFE-4506-A1FB-3D789712AB19}">
      <dgm:prSet/>
      <dgm:spPr/>
      <dgm:t>
        <a:bodyPr/>
        <a:lstStyle/>
        <a:p>
          <a:endParaRPr lang="en-US"/>
        </a:p>
      </dgm:t>
    </dgm:pt>
    <dgm:pt modelId="{CC971226-4CB1-402F-93F9-86519F97BFE6}">
      <dgm:prSet/>
      <dgm:spPr/>
      <dgm:t>
        <a:bodyPr/>
        <a:lstStyle/>
        <a:p>
          <a:pPr rtl="0"/>
          <a:r>
            <a:rPr lang="en-US" dirty="0" smtClean="0"/>
            <a:t>Collection</a:t>
          </a:r>
          <a:endParaRPr lang="en-US" dirty="0"/>
        </a:p>
      </dgm:t>
    </dgm:pt>
    <dgm:pt modelId="{53F1DEE4-C7E0-403B-A07F-64ADE7111DC3}" type="parTrans" cxnId="{D48F6A08-4FDB-48D5-836D-088D79C08236}">
      <dgm:prSet/>
      <dgm:spPr/>
      <dgm:t>
        <a:bodyPr/>
        <a:lstStyle/>
        <a:p>
          <a:endParaRPr lang="en-US"/>
        </a:p>
      </dgm:t>
    </dgm:pt>
    <dgm:pt modelId="{B2065EFF-8A0F-489B-9D91-F9FA6895F533}" type="sibTrans" cxnId="{D48F6A08-4FDB-48D5-836D-088D79C08236}">
      <dgm:prSet/>
      <dgm:spPr/>
      <dgm:t>
        <a:bodyPr/>
        <a:lstStyle/>
        <a:p>
          <a:endParaRPr lang="en-US"/>
        </a:p>
      </dgm:t>
    </dgm:pt>
    <dgm:pt modelId="{19EFA019-AE27-4BA9-9E22-788B59878F4F}">
      <dgm:prSet/>
      <dgm:spPr/>
      <dgm:t>
        <a:bodyPr/>
        <a:lstStyle/>
        <a:p>
          <a:pPr rtl="0"/>
          <a:r>
            <a:rPr lang="en-US" dirty="0" smtClean="0"/>
            <a:t>Organization</a:t>
          </a:r>
          <a:endParaRPr lang="en-US" dirty="0"/>
        </a:p>
      </dgm:t>
    </dgm:pt>
    <dgm:pt modelId="{9C7F004B-4514-4534-8723-1A113C158BF3}" type="parTrans" cxnId="{C91B6204-EDD3-4506-B4AD-CFF7885532F0}">
      <dgm:prSet/>
      <dgm:spPr/>
      <dgm:t>
        <a:bodyPr/>
        <a:lstStyle/>
        <a:p>
          <a:endParaRPr lang="en-US"/>
        </a:p>
      </dgm:t>
    </dgm:pt>
    <dgm:pt modelId="{2A116348-A9D2-4A7A-8473-D83840B892D3}" type="sibTrans" cxnId="{C91B6204-EDD3-4506-B4AD-CFF7885532F0}">
      <dgm:prSet/>
      <dgm:spPr/>
      <dgm:t>
        <a:bodyPr/>
        <a:lstStyle/>
        <a:p>
          <a:endParaRPr lang="en-US"/>
        </a:p>
      </dgm:t>
    </dgm:pt>
    <dgm:pt modelId="{80EB2F9E-83A0-4196-B880-A1700CCFE99B}">
      <dgm:prSet/>
      <dgm:spPr/>
      <dgm:t>
        <a:bodyPr/>
        <a:lstStyle/>
        <a:p>
          <a:pPr rtl="0"/>
          <a:r>
            <a:rPr lang="en-US" dirty="0" smtClean="0"/>
            <a:t>Storage </a:t>
          </a:r>
          <a:endParaRPr lang="en-US" dirty="0"/>
        </a:p>
      </dgm:t>
    </dgm:pt>
    <dgm:pt modelId="{6EB33C40-1148-4C76-AADE-A3DAEB141E56}" type="parTrans" cxnId="{7EF624A9-F9F2-4F2F-BD41-2992EC095E09}">
      <dgm:prSet/>
      <dgm:spPr/>
      <dgm:t>
        <a:bodyPr/>
        <a:lstStyle/>
        <a:p>
          <a:endParaRPr lang="en-US"/>
        </a:p>
      </dgm:t>
    </dgm:pt>
    <dgm:pt modelId="{90FAE8B8-C1AC-48D7-B081-A936735D9637}" type="sibTrans" cxnId="{7EF624A9-F9F2-4F2F-BD41-2992EC095E09}">
      <dgm:prSet/>
      <dgm:spPr/>
      <dgm:t>
        <a:bodyPr/>
        <a:lstStyle/>
        <a:p>
          <a:endParaRPr lang="en-US"/>
        </a:p>
      </dgm:t>
    </dgm:pt>
    <dgm:pt modelId="{F186FB9A-F357-4592-A809-7863B38B7EF0}">
      <dgm:prSet/>
      <dgm:spPr/>
      <dgm:t>
        <a:bodyPr/>
        <a:lstStyle/>
        <a:p>
          <a:pPr rtl="0"/>
          <a:r>
            <a:rPr lang="en-US" dirty="0" smtClean="0"/>
            <a:t>Processing</a:t>
          </a:r>
          <a:endParaRPr lang="en-US" dirty="0"/>
        </a:p>
      </dgm:t>
    </dgm:pt>
    <dgm:pt modelId="{595059D1-DB08-4401-8F89-CE6AD1A9753C}" type="parTrans" cxnId="{E2A98A01-41D6-4F95-911E-73A7CE73FCB9}">
      <dgm:prSet/>
      <dgm:spPr/>
      <dgm:t>
        <a:bodyPr/>
        <a:lstStyle/>
        <a:p>
          <a:endParaRPr lang="en-US"/>
        </a:p>
      </dgm:t>
    </dgm:pt>
    <dgm:pt modelId="{4F25D7E4-13EF-4725-8C77-B6CA73039E35}" type="sibTrans" cxnId="{E2A98A01-41D6-4F95-911E-73A7CE73FCB9}">
      <dgm:prSet/>
      <dgm:spPr/>
      <dgm:t>
        <a:bodyPr/>
        <a:lstStyle/>
        <a:p>
          <a:endParaRPr lang="en-US"/>
        </a:p>
      </dgm:t>
    </dgm:pt>
    <dgm:pt modelId="{220B86DC-3DB5-4EDD-AFD0-C444AADBCF6F}" type="pres">
      <dgm:prSet presAssocID="{966A8930-67F5-4882-8AE6-57116CEF33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08DF41A-FA9B-47E4-9740-BC3F6B0A301F}" type="pres">
      <dgm:prSet presAssocID="{790720E9-BC56-4405-B8AA-2CCA19206208}" presName="hierRoot1" presStyleCnt="0">
        <dgm:presLayoutVars>
          <dgm:hierBranch val="init"/>
        </dgm:presLayoutVars>
      </dgm:prSet>
      <dgm:spPr/>
    </dgm:pt>
    <dgm:pt modelId="{BE2AB2BA-7B98-45AD-80FA-642C9D5E83B7}" type="pres">
      <dgm:prSet presAssocID="{790720E9-BC56-4405-B8AA-2CCA19206208}" presName="rootComposite1" presStyleCnt="0"/>
      <dgm:spPr/>
    </dgm:pt>
    <dgm:pt modelId="{DF802880-46BC-447C-AA12-68C7ABE09CB1}" type="pres">
      <dgm:prSet presAssocID="{790720E9-BC56-4405-B8AA-2CCA1920620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552D8F-FA98-4BAA-9B17-DF0E388B1E9B}" type="pres">
      <dgm:prSet presAssocID="{790720E9-BC56-4405-B8AA-2CCA1920620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D394E4A-1160-415A-A7DB-0F919603C309}" type="pres">
      <dgm:prSet presAssocID="{790720E9-BC56-4405-B8AA-2CCA19206208}" presName="hierChild2" presStyleCnt="0"/>
      <dgm:spPr/>
    </dgm:pt>
    <dgm:pt modelId="{20443406-1CF4-4934-BFE7-B7299E573C53}" type="pres">
      <dgm:prSet presAssocID="{53F1DEE4-C7E0-403B-A07F-64ADE7111DC3}" presName="Name37" presStyleLbl="parChTrans1D2" presStyleIdx="0" presStyleCnt="4"/>
      <dgm:spPr/>
      <dgm:t>
        <a:bodyPr/>
        <a:lstStyle/>
        <a:p>
          <a:endParaRPr lang="en-US"/>
        </a:p>
      </dgm:t>
    </dgm:pt>
    <dgm:pt modelId="{BC13D020-87BB-4407-B174-E6B46397CE5E}" type="pres">
      <dgm:prSet presAssocID="{CC971226-4CB1-402F-93F9-86519F97BFE6}" presName="hierRoot2" presStyleCnt="0">
        <dgm:presLayoutVars>
          <dgm:hierBranch val="init"/>
        </dgm:presLayoutVars>
      </dgm:prSet>
      <dgm:spPr/>
    </dgm:pt>
    <dgm:pt modelId="{447125FE-7DE3-4630-83AD-5C86DCE2ABFC}" type="pres">
      <dgm:prSet presAssocID="{CC971226-4CB1-402F-93F9-86519F97BFE6}" presName="rootComposite" presStyleCnt="0"/>
      <dgm:spPr/>
    </dgm:pt>
    <dgm:pt modelId="{788A7040-F093-49BF-94AC-298E9CF6398F}" type="pres">
      <dgm:prSet presAssocID="{CC971226-4CB1-402F-93F9-86519F97BFE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C50E5D-ED1D-44DB-B163-E7C000CD2028}" type="pres">
      <dgm:prSet presAssocID="{CC971226-4CB1-402F-93F9-86519F97BFE6}" presName="rootConnector" presStyleLbl="node2" presStyleIdx="0" presStyleCnt="4"/>
      <dgm:spPr/>
      <dgm:t>
        <a:bodyPr/>
        <a:lstStyle/>
        <a:p>
          <a:endParaRPr lang="en-US"/>
        </a:p>
      </dgm:t>
    </dgm:pt>
    <dgm:pt modelId="{5172904D-9657-4CC6-9ABA-A8DA6CC166B1}" type="pres">
      <dgm:prSet presAssocID="{CC971226-4CB1-402F-93F9-86519F97BFE6}" presName="hierChild4" presStyleCnt="0"/>
      <dgm:spPr/>
    </dgm:pt>
    <dgm:pt modelId="{92AA877B-F9F4-4662-8A00-D74E32E87377}" type="pres">
      <dgm:prSet presAssocID="{CC971226-4CB1-402F-93F9-86519F97BFE6}" presName="hierChild5" presStyleCnt="0"/>
      <dgm:spPr/>
    </dgm:pt>
    <dgm:pt modelId="{FB4D5520-1B4A-4B1D-8CD9-AE6A297E00E6}" type="pres">
      <dgm:prSet presAssocID="{9C7F004B-4514-4534-8723-1A113C158BF3}" presName="Name37" presStyleLbl="parChTrans1D2" presStyleIdx="1" presStyleCnt="4"/>
      <dgm:spPr/>
      <dgm:t>
        <a:bodyPr/>
        <a:lstStyle/>
        <a:p>
          <a:endParaRPr lang="en-US"/>
        </a:p>
      </dgm:t>
    </dgm:pt>
    <dgm:pt modelId="{DDC19998-CF1A-42A8-894D-ACFF3C4517AD}" type="pres">
      <dgm:prSet presAssocID="{19EFA019-AE27-4BA9-9E22-788B59878F4F}" presName="hierRoot2" presStyleCnt="0">
        <dgm:presLayoutVars>
          <dgm:hierBranch val="init"/>
        </dgm:presLayoutVars>
      </dgm:prSet>
      <dgm:spPr/>
    </dgm:pt>
    <dgm:pt modelId="{C2D7B480-F575-4072-B018-45E7C54AD782}" type="pres">
      <dgm:prSet presAssocID="{19EFA019-AE27-4BA9-9E22-788B59878F4F}" presName="rootComposite" presStyleCnt="0"/>
      <dgm:spPr/>
    </dgm:pt>
    <dgm:pt modelId="{3B4B547B-32D0-4B08-B002-7753419B93D5}" type="pres">
      <dgm:prSet presAssocID="{19EFA019-AE27-4BA9-9E22-788B59878F4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6236FB-471B-42FA-AB77-91C728A22492}" type="pres">
      <dgm:prSet presAssocID="{19EFA019-AE27-4BA9-9E22-788B59878F4F}" presName="rootConnector" presStyleLbl="node2" presStyleIdx="1" presStyleCnt="4"/>
      <dgm:spPr/>
      <dgm:t>
        <a:bodyPr/>
        <a:lstStyle/>
        <a:p>
          <a:endParaRPr lang="en-US"/>
        </a:p>
      </dgm:t>
    </dgm:pt>
    <dgm:pt modelId="{A43EBC99-7D08-486B-82B5-8A800E7DBBA3}" type="pres">
      <dgm:prSet presAssocID="{19EFA019-AE27-4BA9-9E22-788B59878F4F}" presName="hierChild4" presStyleCnt="0"/>
      <dgm:spPr/>
    </dgm:pt>
    <dgm:pt modelId="{1BB5C59E-897D-413C-978E-88574C2A3606}" type="pres">
      <dgm:prSet presAssocID="{19EFA019-AE27-4BA9-9E22-788B59878F4F}" presName="hierChild5" presStyleCnt="0"/>
      <dgm:spPr/>
    </dgm:pt>
    <dgm:pt modelId="{3E1583EB-7088-4918-A6D8-70674E70BE07}" type="pres">
      <dgm:prSet presAssocID="{6EB33C40-1148-4C76-AADE-A3DAEB141E56}" presName="Name37" presStyleLbl="parChTrans1D2" presStyleIdx="2" presStyleCnt="4"/>
      <dgm:spPr/>
      <dgm:t>
        <a:bodyPr/>
        <a:lstStyle/>
        <a:p>
          <a:endParaRPr lang="en-US"/>
        </a:p>
      </dgm:t>
    </dgm:pt>
    <dgm:pt modelId="{79663E28-69A9-41C1-854F-6A74E830B6E2}" type="pres">
      <dgm:prSet presAssocID="{80EB2F9E-83A0-4196-B880-A1700CCFE99B}" presName="hierRoot2" presStyleCnt="0">
        <dgm:presLayoutVars>
          <dgm:hierBranch val="init"/>
        </dgm:presLayoutVars>
      </dgm:prSet>
      <dgm:spPr/>
    </dgm:pt>
    <dgm:pt modelId="{E4A80151-3490-4090-9AC9-731537FA8E05}" type="pres">
      <dgm:prSet presAssocID="{80EB2F9E-83A0-4196-B880-A1700CCFE99B}" presName="rootComposite" presStyleCnt="0"/>
      <dgm:spPr/>
    </dgm:pt>
    <dgm:pt modelId="{13737009-BCA3-4A10-8C9E-BF21130B75CD}" type="pres">
      <dgm:prSet presAssocID="{80EB2F9E-83A0-4196-B880-A1700CCFE99B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E26773-ABBB-4D1D-81D8-DF6CD8250D6C}" type="pres">
      <dgm:prSet presAssocID="{80EB2F9E-83A0-4196-B880-A1700CCFE99B}" presName="rootConnector" presStyleLbl="node2" presStyleIdx="2" presStyleCnt="4"/>
      <dgm:spPr/>
      <dgm:t>
        <a:bodyPr/>
        <a:lstStyle/>
        <a:p>
          <a:endParaRPr lang="en-US"/>
        </a:p>
      </dgm:t>
    </dgm:pt>
    <dgm:pt modelId="{4FE1410E-3456-4C08-BC43-2826345EB553}" type="pres">
      <dgm:prSet presAssocID="{80EB2F9E-83A0-4196-B880-A1700CCFE99B}" presName="hierChild4" presStyleCnt="0"/>
      <dgm:spPr/>
    </dgm:pt>
    <dgm:pt modelId="{9C40A1C4-E1A7-46AF-946D-83C2AB4150DF}" type="pres">
      <dgm:prSet presAssocID="{80EB2F9E-83A0-4196-B880-A1700CCFE99B}" presName="hierChild5" presStyleCnt="0"/>
      <dgm:spPr/>
    </dgm:pt>
    <dgm:pt modelId="{0E664AB4-D11A-4D46-B27C-675D2516DFC1}" type="pres">
      <dgm:prSet presAssocID="{595059D1-DB08-4401-8F89-CE6AD1A9753C}" presName="Name37" presStyleLbl="parChTrans1D2" presStyleIdx="3" presStyleCnt="4"/>
      <dgm:spPr/>
      <dgm:t>
        <a:bodyPr/>
        <a:lstStyle/>
        <a:p>
          <a:endParaRPr lang="en-US"/>
        </a:p>
      </dgm:t>
    </dgm:pt>
    <dgm:pt modelId="{2EF1699D-3D03-4AF8-AF7B-6BF43E3B785A}" type="pres">
      <dgm:prSet presAssocID="{F186FB9A-F357-4592-A809-7863B38B7EF0}" presName="hierRoot2" presStyleCnt="0">
        <dgm:presLayoutVars>
          <dgm:hierBranch val="init"/>
        </dgm:presLayoutVars>
      </dgm:prSet>
      <dgm:spPr/>
    </dgm:pt>
    <dgm:pt modelId="{6B2DD3A9-CFE4-4675-B4AD-B66569E2EBB2}" type="pres">
      <dgm:prSet presAssocID="{F186FB9A-F357-4592-A809-7863B38B7EF0}" presName="rootComposite" presStyleCnt="0"/>
      <dgm:spPr/>
    </dgm:pt>
    <dgm:pt modelId="{051992BE-6CC1-473C-98EB-6A236E394188}" type="pres">
      <dgm:prSet presAssocID="{F186FB9A-F357-4592-A809-7863B38B7EF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075155-7F98-4CEF-9324-C46168FF3714}" type="pres">
      <dgm:prSet presAssocID="{F186FB9A-F357-4592-A809-7863B38B7EF0}" presName="rootConnector" presStyleLbl="node2" presStyleIdx="3" presStyleCnt="4"/>
      <dgm:spPr/>
      <dgm:t>
        <a:bodyPr/>
        <a:lstStyle/>
        <a:p>
          <a:endParaRPr lang="en-US"/>
        </a:p>
      </dgm:t>
    </dgm:pt>
    <dgm:pt modelId="{CB782C74-401F-4BEF-856E-9E5280B588DF}" type="pres">
      <dgm:prSet presAssocID="{F186FB9A-F357-4592-A809-7863B38B7EF0}" presName="hierChild4" presStyleCnt="0"/>
      <dgm:spPr/>
    </dgm:pt>
    <dgm:pt modelId="{5D0FDF8A-D691-4D2D-9C39-364EE0BF521B}" type="pres">
      <dgm:prSet presAssocID="{F186FB9A-F357-4592-A809-7863B38B7EF0}" presName="hierChild5" presStyleCnt="0"/>
      <dgm:spPr/>
    </dgm:pt>
    <dgm:pt modelId="{06B8B4B5-9B13-4666-B61B-3572B213A833}" type="pres">
      <dgm:prSet presAssocID="{790720E9-BC56-4405-B8AA-2CCA19206208}" presName="hierChild3" presStyleCnt="0"/>
      <dgm:spPr/>
    </dgm:pt>
  </dgm:ptLst>
  <dgm:cxnLst>
    <dgm:cxn modelId="{A0B4D561-E7F4-48E0-974A-C74F5409E6F3}" type="presOf" srcId="{790720E9-BC56-4405-B8AA-2CCA19206208}" destId="{05552D8F-FA98-4BAA-9B17-DF0E388B1E9B}" srcOrd="1" destOrd="0" presId="urn:microsoft.com/office/officeart/2005/8/layout/orgChart1"/>
    <dgm:cxn modelId="{00816679-29D8-4014-977A-591C79E11345}" type="presOf" srcId="{80EB2F9E-83A0-4196-B880-A1700CCFE99B}" destId="{99E26773-ABBB-4D1D-81D8-DF6CD8250D6C}" srcOrd="1" destOrd="0" presId="urn:microsoft.com/office/officeart/2005/8/layout/orgChart1"/>
    <dgm:cxn modelId="{4DB95E55-E9FD-4F4F-AAE8-DF974BD3230B}" type="presOf" srcId="{19EFA019-AE27-4BA9-9E22-788B59878F4F}" destId="{526236FB-471B-42FA-AB77-91C728A22492}" srcOrd="1" destOrd="0" presId="urn:microsoft.com/office/officeart/2005/8/layout/orgChart1"/>
    <dgm:cxn modelId="{BA2C23A1-91F5-4CC3-A3DF-52C028180455}" type="presOf" srcId="{CC971226-4CB1-402F-93F9-86519F97BFE6}" destId="{788A7040-F093-49BF-94AC-298E9CF6398F}" srcOrd="0" destOrd="0" presId="urn:microsoft.com/office/officeart/2005/8/layout/orgChart1"/>
    <dgm:cxn modelId="{D48F6A08-4FDB-48D5-836D-088D79C08236}" srcId="{790720E9-BC56-4405-B8AA-2CCA19206208}" destId="{CC971226-4CB1-402F-93F9-86519F97BFE6}" srcOrd="0" destOrd="0" parTransId="{53F1DEE4-C7E0-403B-A07F-64ADE7111DC3}" sibTransId="{B2065EFF-8A0F-489B-9D91-F9FA6895F533}"/>
    <dgm:cxn modelId="{72876035-DC4B-4B93-9FA1-45C1389A2822}" type="presOf" srcId="{6EB33C40-1148-4C76-AADE-A3DAEB141E56}" destId="{3E1583EB-7088-4918-A6D8-70674E70BE07}" srcOrd="0" destOrd="0" presId="urn:microsoft.com/office/officeart/2005/8/layout/orgChart1"/>
    <dgm:cxn modelId="{D29F1912-531F-4421-9F53-4091E45C75F8}" type="presOf" srcId="{53F1DEE4-C7E0-403B-A07F-64ADE7111DC3}" destId="{20443406-1CF4-4934-BFE7-B7299E573C53}" srcOrd="0" destOrd="0" presId="urn:microsoft.com/office/officeart/2005/8/layout/orgChart1"/>
    <dgm:cxn modelId="{8D03A81B-143E-4A73-BE71-39524D1B64CB}" type="presOf" srcId="{80EB2F9E-83A0-4196-B880-A1700CCFE99B}" destId="{13737009-BCA3-4A10-8C9E-BF21130B75CD}" srcOrd="0" destOrd="0" presId="urn:microsoft.com/office/officeart/2005/8/layout/orgChart1"/>
    <dgm:cxn modelId="{5A7A21A4-84B8-460B-9751-5FA0A3AE3E7C}" type="presOf" srcId="{790720E9-BC56-4405-B8AA-2CCA19206208}" destId="{DF802880-46BC-447C-AA12-68C7ABE09CB1}" srcOrd="0" destOrd="0" presId="urn:microsoft.com/office/officeart/2005/8/layout/orgChart1"/>
    <dgm:cxn modelId="{69855915-49AE-42DF-9E5B-ED950CAD4CB4}" type="presOf" srcId="{F186FB9A-F357-4592-A809-7863B38B7EF0}" destId="{051992BE-6CC1-473C-98EB-6A236E394188}" srcOrd="0" destOrd="0" presId="urn:microsoft.com/office/officeart/2005/8/layout/orgChart1"/>
    <dgm:cxn modelId="{C91B6204-EDD3-4506-B4AD-CFF7885532F0}" srcId="{790720E9-BC56-4405-B8AA-2CCA19206208}" destId="{19EFA019-AE27-4BA9-9E22-788B59878F4F}" srcOrd="1" destOrd="0" parTransId="{9C7F004B-4514-4534-8723-1A113C158BF3}" sibTransId="{2A116348-A9D2-4A7A-8473-D83840B892D3}"/>
    <dgm:cxn modelId="{7EF624A9-F9F2-4F2F-BD41-2992EC095E09}" srcId="{790720E9-BC56-4405-B8AA-2CCA19206208}" destId="{80EB2F9E-83A0-4196-B880-A1700CCFE99B}" srcOrd="2" destOrd="0" parTransId="{6EB33C40-1148-4C76-AADE-A3DAEB141E56}" sibTransId="{90FAE8B8-C1AC-48D7-B081-A936735D9637}"/>
    <dgm:cxn modelId="{4DEB5BE5-3138-43BE-8D96-7C7C150B5D6E}" type="presOf" srcId="{595059D1-DB08-4401-8F89-CE6AD1A9753C}" destId="{0E664AB4-D11A-4D46-B27C-675D2516DFC1}" srcOrd="0" destOrd="0" presId="urn:microsoft.com/office/officeart/2005/8/layout/orgChart1"/>
    <dgm:cxn modelId="{6B621DE7-4FF4-460D-9A66-1F3FF4F8E7D3}" type="presOf" srcId="{CC971226-4CB1-402F-93F9-86519F97BFE6}" destId="{CCC50E5D-ED1D-44DB-B163-E7C000CD2028}" srcOrd="1" destOrd="0" presId="urn:microsoft.com/office/officeart/2005/8/layout/orgChart1"/>
    <dgm:cxn modelId="{E2A98A01-41D6-4F95-911E-73A7CE73FCB9}" srcId="{790720E9-BC56-4405-B8AA-2CCA19206208}" destId="{F186FB9A-F357-4592-A809-7863B38B7EF0}" srcOrd="3" destOrd="0" parTransId="{595059D1-DB08-4401-8F89-CE6AD1A9753C}" sibTransId="{4F25D7E4-13EF-4725-8C77-B6CA73039E35}"/>
    <dgm:cxn modelId="{A20B2CB6-220F-4C40-A9F0-E88C7BEAB1BF}" type="presOf" srcId="{19EFA019-AE27-4BA9-9E22-788B59878F4F}" destId="{3B4B547B-32D0-4B08-B002-7753419B93D5}" srcOrd="0" destOrd="0" presId="urn:microsoft.com/office/officeart/2005/8/layout/orgChart1"/>
    <dgm:cxn modelId="{B43EDEC4-B9EB-4412-A088-9FDB57228133}" type="presOf" srcId="{F186FB9A-F357-4592-A809-7863B38B7EF0}" destId="{0A075155-7F98-4CEF-9324-C46168FF3714}" srcOrd="1" destOrd="0" presId="urn:microsoft.com/office/officeart/2005/8/layout/orgChart1"/>
    <dgm:cxn modelId="{C717F3C5-2066-422B-A6C3-31C33728EBD3}" type="presOf" srcId="{9C7F004B-4514-4534-8723-1A113C158BF3}" destId="{FB4D5520-1B4A-4B1D-8CD9-AE6A297E00E6}" srcOrd="0" destOrd="0" presId="urn:microsoft.com/office/officeart/2005/8/layout/orgChart1"/>
    <dgm:cxn modelId="{919BEA97-9AFE-4506-A1FB-3D789712AB19}" srcId="{966A8930-67F5-4882-8AE6-57116CEF33EC}" destId="{790720E9-BC56-4405-B8AA-2CCA19206208}" srcOrd="0" destOrd="0" parTransId="{48FC501A-1D21-41AC-8E09-E3FC9DDF7787}" sibTransId="{EF460126-FA60-4B65-B315-57602150D258}"/>
    <dgm:cxn modelId="{2D0706DE-7C6E-4896-98CF-C210C9F6BB77}" type="presOf" srcId="{966A8930-67F5-4882-8AE6-57116CEF33EC}" destId="{220B86DC-3DB5-4EDD-AFD0-C444AADBCF6F}" srcOrd="0" destOrd="0" presId="urn:microsoft.com/office/officeart/2005/8/layout/orgChart1"/>
    <dgm:cxn modelId="{90E80AC5-443B-4932-A018-5AB56711ADA4}" type="presParOf" srcId="{220B86DC-3DB5-4EDD-AFD0-C444AADBCF6F}" destId="{508DF41A-FA9B-47E4-9740-BC3F6B0A301F}" srcOrd="0" destOrd="0" presId="urn:microsoft.com/office/officeart/2005/8/layout/orgChart1"/>
    <dgm:cxn modelId="{487513BB-AC27-4DEA-8848-84860831947E}" type="presParOf" srcId="{508DF41A-FA9B-47E4-9740-BC3F6B0A301F}" destId="{BE2AB2BA-7B98-45AD-80FA-642C9D5E83B7}" srcOrd="0" destOrd="0" presId="urn:microsoft.com/office/officeart/2005/8/layout/orgChart1"/>
    <dgm:cxn modelId="{A3A13FE1-0E69-4F21-82A1-09AD9006927A}" type="presParOf" srcId="{BE2AB2BA-7B98-45AD-80FA-642C9D5E83B7}" destId="{DF802880-46BC-447C-AA12-68C7ABE09CB1}" srcOrd="0" destOrd="0" presId="urn:microsoft.com/office/officeart/2005/8/layout/orgChart1"/>
    <dgm:cxn modelId="{80B1627D-FDBA-4A95-AA6B-45941F51E943}" type="presParOf" srcId="{BE2AB2BA-7B98-45AD-80FA-642C9D5E83B7}" destId="{05552D8F-FA98-4BAA-9B17-DF0E388B1E9B}" srcOrd="1" destOrd="0" presId="urn:microsoft.com/office/officeart/2005/8/layout/orgChart1"/>
    <dgm:cxn modelId="{FCC78B97-EBBC-48CF-A775-4EFD3869CBF3}" type="presParOf" srcId="{508DF41A-FA9B-47E4-9740-BC3F6B0A301F}" destId="{BD394E4A-1160-415A-A7DB-0F919603C309}" srcOrd="1" destOrd="0" presId="urn:microsoft.com/office/officeart/2005/8/layout/orgChart1"/>
    <dgm:cxn modelId="{93079F22-496E-4B65-8982-257428CB26D2}" type="presParOf" srcId="{BD394E4A-1160-415A-A7DB-0F919603C309}" destId="{20443406-1CF4-4934-BFE7-B7299E573C53}" srcOrd="0" destOrd="0" presId="urn:microsoft.com/office/officeart/2005/8/layout/orgChart1"/>
    <dgm:cxn modelId="{8DD3D3CD-6DDC-4BBE-B91E-3DF7DF2F30B1}" type="presParOf" srcId="{BD394E4A-1160-415A-A7DB-0F919603C309}" destId="{BC13D020-87BB-4407-B174-E6B46397CE5E}" srcOrd="1" destOrd="0" presId="urn:microsoft.com/office/officeart/2005/8/layout/orgChart1"/>
    <dgm:cxn modelId="{D3067C64-1B8D-4E9C-A2F4-828A9452A9C6}" type="presParOf" srcId="{BC13D020-87BB-4407-B174-E6B46397CE5E}" destId="{447125FE-7DE3-4630-83AD-5C86DCE2ABFC}" srcOrd="0" destOrd="0" presId="urn:microsoft.com/office/officeart/2005/8/layout/orgChart1"/>
    <dgm:cxn modelId="{52BD113B-6FC0-4D44-9A61-BF090FB67D6C}" type="presParOf" srcId="{447125FE-7DE3-4630-83AD-5C86DCE2ABFC}" destId="{788A7040-F093-49BF-94AC-298E9CF6398F}" srcOrd="0" destOrd="0" presId="urn:microsoft.com/office/officeart/2005/8/layout/orgChart1"/>
    <dgm:cxn modelId="{7AF736E3-FC9B-49D1-88B5-6A06FE25522B}" type="presParOf" srcId="{447125FE-7DE3-4630-83AD-5C86DCE2ABFC}" destId="{CCC50E5D-ED1D-44DB-B163-E7C000CD2028}" srcOrd="1" destOrd="0" presId="urn:microsoft.com/office/officeart/2005/8/layout/orgChart1"/>
    <dgm:cxn modelId="{4756D014-20F5-46C7-AFA7-331985086FB3}" type="presParOf" srcId="{BC13D020-87BB-4407-B174-E6B46397CE5E}" destId="{5172904D-9657-4CC6-9ABA-A8DA6CC166B1}" srcOrd="1" destOrd="0" presId="urn:microsoft.com/office/officeart/2005/8/layout/orgChart1"/>
    <dgm:cxn modelId="{D7C0F19F-461C-4F19-A291-37FBAB1687CD}" type="presParOf" srcId="{BC13D020-87BB-4407-B174-E6B46397CE5E}" destId="{92AA877B-F9F4-4662-8A00-D74E32E87377}" srcOrd="2" destOrd="0" presId="urn:microsoft.com/office/officeart/2005/8/layout/orgChart1"/>
    <dgm:cxn modelId="{EA815597-DB7E-4638-9B29-584D4438A1A6}" type="presParOf" srcId="{BD394E4A-1160-415A-A7DB-0F919603C309}" destId="{FB4D5520-1B4A-4B1D-8CD9-AE6A297E00E6}" srcOrd="2" destOrd="0" presId="urn:microsoft.com/office/officeart/2005/8/layout/orgChart1"/>
    <dgm:cxn modelId="{DB33B374-33CF-446F-9022-DA5F0E0AD545}" type="presParOf" srcId="{BD394E4A-1160-415A-A7DB-0F919603C309}" destId="{DDC19998-CF1A-42A8-894D-ACFF3C4517AD}" srcOrd="3" destOrd="0" presId="urn:microsoft.com/office/officeart/2005/8/layout/orgChart1"/>
    <dgm:cxn modelId="{B7DEBC20-59E5-4392-8DD6-88805966C5E3}" type="presParOf" srcId="{DDC19998-CF1A-42A8-894D-ACFF3C4517AD}" destId="{C2D7B480-F575-4072-B018-45E7C54AD782}" srcOrd="0" destOrd="0" presId="urn:microsoft.com/office/officeart/2005/8/layout/orgChart1"/>
    <dgm:cxn modelId="{FC31F673-746E-4BD1-85A3-DC5E2ADA8CC2}" type="presParOf" srcId="{C2D7B480-F575-4072-B018-45E7C54AD782}" destId="{3B4B547B-32D0-4B08-B002-7753419B93D5}" srcOrd="0" destOrd="0" presId="urn:microsoft.com/office/officeart/2005/8/layout/orgChart1"/>
    <dgm:cxn modelId="{B06CEA66-3874-4375-8796-4DD1E00FDEC2}" type="presParOf" srcId="{C2D7B480-F575-4072-B018-45E7C54AD782}" destId="{526236FB-471B-42FA-AB77-91C728A22492}" srcOrd="1" destOrd="0" presId="urn:microsoft.com/office/officeart/2005/8/layout/orgChart1"/>
    <dgm:cxn modelId="{AF0AB7EB-7407-496F-B2CB-26D27E9C9D0A}" type="presParOf" srcId="{DDC19998-CF1A-42A8-894D-ACFF3C4517AD}" destId="{A43EBC99-7D08-486B-82B5-8A800E7DBBA3}" srcOrd="1" destOrd="0" presId="urn:microsoft.com/office/officeart/2005/8/layout/orgChart1"/>
    <dgm:cxn modelId="{351EEE4C-919A-4608-8FD9-BC441617446A}" type="presParOf" srcId="{DDC19998-CF1A-42A8-894D-ACFF3C4517AD}" destId="{1BB5C59E-897D-413C-978E-88574C2A3606}" srcOrd="2" destOrd="0" presId="urn:microsoft.com/office/officeart/2005/8/layout/orgChart1"/>
    <dgm:cxn modelId="{C8077C5C-4ACA-4E51-BD12-FB3197D92FF7}" type="presParOf" srcId="{BD394E4A-1160-415A-A7DB-0F919603C309}" destId="{3E1583EB-7088-4918-A6D8-70674E70BE07}" srcOrd="4" destOrd="0" presId="urn:microsoft.com/office/officeart/2005/8/layout/orgChart1"/>
    <dgm:cxn modelId="{81163D5C-144C-4ACF-9636-7D8E17B6559F}" type="presParOf" srcId="{BD394E4A-1160-415A-A7DB-0F919603C309}" destId="{79663E28-69A9-41C1-854F-6A74E830B6E2}" srcOrd="5" destOrd="0" presId="urn:microsoft.com/office/officeart/2005/8/layout/orgChart1"/>
    <dgm:cxn modelId="{8F6314AA-9B3D-4B15-9200-281E7A0E18E9}" type="presParOf" srcId="{79663E28-69A9-41C1-854F-6A74E830B6E2}" destId="{E4A80151-3490-4090-9AC9-731537FA8E05}" srcOrd="0" destOrd="0" presId="urn:microsoft.com/office/officeart/2005/8/layout/orgChart1"/>
    <dgm:cxn modelId="{A762944B-C634-4944-ABBB-599272763574}" type="presParOf" srcId="{E4A80151-3490-4090-9AC9-731537FA8E05}" destId="{13737009-BCA3-4A10-8C9E-BF21130B75CD}" srcOrd="0" destOrd="0" presId="urn:microsoft.com/office/officeart/2005/8/layout/orgChart1"/>
    <dgm:cxn modelId="{5ECA6B44-53A4-4302-8743-7DF3D6E0FCF6}" type="presParOf" srcId="{E4A80151-3490-4090-9AC9-731537FA8E05}" destId="{99E26773-ABBB-4D1D-81D8-DF6CD8250D6C}" srcOrd="1" destOrd="0" presId="urn:microsoft.com/office/officeart/2005/8/layout/orgChart1"/>
    <dgm:cxn modelId="{4EFC9F55-85EA-422C-92CE-1CC0793F2AE9}" type="presParOf" srcId="{79663E28-69A9-41C1-854F-6A74E830B6E2}" destId="{4FE1410E-3456-4C08-BC43-2826345EB553}" srcOrd="1" destOrd="0" presId="urn:microsoft.com/office/officeart/2005/8/layout/orgChart1"/>
    <dgm:cxn modelId="{9AA42EEC-EC5C-4791-A3C5-835084C3F591}" type="presParOf" srcId="{79663E28-69A9-41C1-854F-6A74E830B6E2}" destId="{9C40A1C4-E1A7-46AF-946D-83C2AB4150DF}" srcOrd="2" destOrd="0" presId="urn:microsoft.com/office/officeart/2005/8/layout/orgChart1"/>
    <dgm:cxn modelId="{2681ED1D-A7FF-437A-BDED-52316DEFFE02}" type="presParOf" srcId="{BD394E4A-1160-415A-A7DB-0F919603C309}" destId="{0E664AB4-D11A-4D46-B27C-675D2516DFC1}" srcOrd="6" destOrd="0" presId="urn:microsoft.com/office/officeart/2005/8/layout/orgChart1"/>
    <dgm:cxn modelId="{36618ED8-4A58-4D54-BA00-75420D3E5A8C}" type="presParOf" srcId="{BD394E4A-1160-415A-A7DB-0F919603C309}" destId="{2EF1699D-3D03-4AF8-AF7B-6BF43E3B785A}" srcOrd="7" destOrd="0" presId="urn:microsoft.com/office/officeart/2005/8/layout/orgChart1"/>
    <dgm:cxn modelId="{2E64395A-28B4-4C27-9DE5-7BE3CE941FF4}" type="presParOf" srcId="{2EF1699D-3D03-4AF8-AF7B-6BF43E3B785A}" destId="{6B2DD3A9-CFE4-4675-B4AD-B66569E2EBB2}" srcOrd="0" destOrd="0" presId="urn:microsoft.com/office/officeart/2005/8/layout/orgChart1"/>
    <dgm:cxn modelId="{1AADB5FE-E102-4490-8D09-C695E4789C5F}" type="presParOf" srcId="{6B2DD3A9-CFE4-4675-B4AD-B66569E2EBB2}" destId="{051992BE-6CC1-473C-98EB-6A236E394188}" srcOrd="0" destOrd="0" presId="urn:microsoft.com/office/officeart/2005/8/layout/orgChart1"/>
    <dgm:cxn modelId="{2E30D9C6-4E90-4A69-B3EB-94CAC422603A}" type="presParOf" srcId="{6B2DD3A9-CFE4-4675-B4AD-B66569E2EBB2}" destId="{0A075155-7F98-4CEF-9324-C46168FF3714}" srcOrd="1" destOrd="0" presId="urn:microsoft.com/office/officeart/2005/8/layout/orgChart1"/>
    <dgm:cxn modelId="{823D1C54-08DC-46F5-87BA-5808787B1B82}" type="presParOf" srcId="{2EF1699D-3D03-4AF8-AF7B-6BF43E3B785A}" destId="{CB782C74-401F-4BEF-856E-9E5280B588DF}" srcOrd="1" destOrd="0" presId="urn:microsoft.com/office/officeart/2005/8/layout/orgChart1"/>
    <dgm:cxn modelId="{22097743-2F6D-44BD-9480-0678C9A17CD4}" type="presParOf" srcId="{2EF1699D-3D03-4AF8-AF7B-6BF43E3B785A}" destId="{5D0FDF8A-D691-4D2D-9C39-364EE0BF521B}" srcOrd="2" destOrd="0" presId="urn:microsoft.com/office/officeart/2005/8/layout/orgChart1"/>
    <dgm:cxn modelId="{6A2A7798-0EDE-4172-BB2E-30CC67503CB0}" type="presParOf" srcId="{508DF41A-FA9B-47E4-9740-BC3F6B0A301F}" destId="{06B8B4B5-9B13-4666-B61B-3572B213A8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6D8ED1-B0B8-42EE-AE29-89F571D8EC4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A74E26-5793-40A0-8B5A-9B7F8205178B}">
      <dgm:prSet/>
      <dgm:spPr/>
      <dgm:t>
        <a:bodyPr/>
        <a:lstStyle/>
        <a:p>
          <a:pPr rtl="0"/>
          <a:r>
            <a:rPr lang="en-US" dirty="0" smtClean="0"/>
            <a:t>Share</a:t>
          </a:r>
          <a:endParaRPr lang="en-US" dirty="0"/>
        </a:p>
      </dgm:t>
    </dgm:pt>
    <dgm:pt modelId="{70271EA3-3456-4840-92BF-6F88FFAFB1E1}" type="parTrans" cxnId="{A6CCF2AB-CFB6-47E9-84A6-6CA959B97A74}">
      <dgm:prSet/>
      <dgm:spPr/>
      <dgm:t>
        <a:bodyPr/>
        <a:lstStyle/>
        <a:p>
          <a:endParaRPr lang="en-US"/>
        </a:p>
      </dgm:t>
    </dgm:pt>
    <dgm:pt modelId="{4C387A14-7BF3-40DC-B642-1CD130050A8F}" type="sibTrans" cxnId="{A6CCF2AB-CFB6-47E9-84A6-6CA959B97A74}">
      <dgm:prSet/>
      <dgm:spPr/>
      <dgm:t>
        <a:bodyPr/>
        <a:lstStyle/>
        <a:p>
          <a:endParaRPr lang="en-US"/>
        </a:p>
      </dgm:t>
    </dgm:pt>
    <dgm:pt modelId="{BE69A495-B629-4021-A472-D491136625EB}">
      <dgm:prSet/>
      <dgm:spPr/>
      <dgm:t>
        <a:bodyPr/>
        <a:lstStyle/>
        <a:p>
          <a:pPr rtl="0"/>
          <a:r>
            <a:rPr lang="en-US" dirty="0" smtClean="0"/>
            <a:t>Data</a:t>
          </a:r>
          <a:endParaRPr lang="en-US" dirty="0"/>
        </a:p>
      </dgm:t>
    </dgm:pt>
    <dgm:pt modelId="{72F440DA-DB7F-42FE-90B9-852D234BF03F}" type="parTrans" cxnId="{2591FB6F-692F-4D08-962F-DEA69A554DC8}">
      <dgm:prSet/>
      <dgm:spPr/>
      <dgm:t>
        <a:bodyPr/>
        <a:lstStyle/>
        <a:p>
          <a:endParaRPr lang="en-US"/>
        </a:p>
      </dgm:t>
    </dgm:pt>
    <dgm:pt modelId="{FD3B3FFE-8378-4C2C-A960-3A44BAA91BEC}" type="sibTrans" cxnId="{2591FB6F-692F-4D08-962F-DEA69A554DC8}">
      <dgm:prSet/>
      <dgm:spPr/>
      <dgm:t>
        <a:bodyPr/>
        <a:lstStyle/>
        <a:p>
          <a:endParaRPr lang="en-US"/>
        </a:p>
      </dgm:t>
    </dgm:pt>
    <dgm:pt modelId="{C21EDE48-3926-4EAA-9136-839F7D47E5F8}">
      <dgm:prSet/>
      <dgm:spPr/>
      <dgm:t>
        <a:bodyPr/>
        <a:lstStyle/>
        <a:p>
          <a:pPr rtl="0"/>
          <a:r>
            <a:rPr lang="en-US" dirty="0" smtClean="0"/>
            <a:t>Tools</a:t>
          </a:r>
          <a:endParaRPr lang="en-US" dirty="0"/>
        </a:p>
      </dgm:t>
    </dgm:pt>
    <dgm:pt modelId="{DAFCCED0-D199-46FC-8EFA-B8939344A5EC}" type="parTrans" cxnId="{6AB7BE2D-8307-48EE-93B7-E105388B5B64}">
      <dgm:prSet/>
      <dgm:spPr/>
      <dgm:t>
        <a:bodyPr/>
        <a:lstStyle/>
        <a:p>
          <a:endParaRPr lang="en-US"/>
        </a:p>
      </dgm:t>
    </dgm:pt>
    <dgm:pt modelId="{8984DEBC-C308-4CC8-9DAA-5A281028D104}" type="sibTrans" cxnId="{6AB7BE2D-8307-48EE-93B7-E105388B5B64}">
      <dgm:prSet/>
      <dgm:spPr/>
      <dgm:t>
        <a:bodyPr/>
        <a:lstStyle/>
        <a:p>
          <a:endParaRPr lang="en-US"/>
        </a:p>
      </dgm:t>
    </dgm:pt>
    <dgm:pt modelId="{7F9DE432-2924-467A-868F-0B66B06C39C9}">
      <dgm:prSet/>
      <dgm:spPr/>
      <dgm:t>
        <a:bodyPr/>
        <a:lstStyle/>
        <a:p>
          <a:pPr rtl="0"/>
          <a:r>
            <a:rPr lang="en-US" dirty="0" smtClean="0"/>
            <a:t>Analytics</a:t>
          </a:r>
          <a:endParaRPr lang="en-US" dirty="0"/>
        </a:p>
      </dgm:t>
    </dgm:pt>
    <dgm:pt modelId="{11039148-BC79-411D-858C-55B1CB53554C}" type="parTrans" cxnId="{16E68CCE-7F64-4AD3-9C5D-81700B259AB9}">
      <dgm:prSet/>
      <dgm:spPr/>
      <dgm:t>
        <a:bodyPr/>
        <a:lstStyle/>
        <a:p>
          <a:endParaRPr lang="en-US"/>
        </a:p>
      </dgm:t>
    </dgm:pt>
    <dgm:pt modelId="{EC6B9563-DE0A-464A-86EE-E255408DFE6B}" type="sibTrans" cxnId="{16E68CCE-7F64-4AD3-9C5D-81700B259AB9}">
      <dgm:prSet/>
      <dgm:spPr/>
      <dgm:t>
        <a:bodyPr/>
        <a:lstStyle/>
        <a:p>
          <a:endParaRPr lang="en-US"/>
        </a:p>
      </dgm:t>
    </dgm:pt>
    <dgm:pt modelId="{D57202F3-F59E-4FB8-86E8-9D9C4B500A45}">
      <dgm:prSet/>
      <dgm:spPr/>
      <dgm:t>
        <a:bodyPr/>
        <a:lstStyle/>
        <a:p>
          <a:pPr rtl="0"/>
          <a:r>
            <a:rPr lang="en-US" dirty="0" smtClean="0"/>
            <a:t>Visualizations</a:t>
          </a:r>
          <a:endParaRPr lang="en-US" dirty="0"/>
        </a:p>
      </dgm:t>
    </dgm:pt>
    <dgm:pt modelId="{33EA7371-F7C6-4A71-918B-44C5035D82B8}" type="parTrans" cxnId="{96E413FE-5189-412C-B639-1426B64C6912}">
      <dgm:prSet/>
      <dgm:spPr/>
      <dgm:t>
        <a:bodyPr/>
        <a:lstStyle/>
        <a:p>
          <a:endParaRPr lang="en-US"/>
        </a:p>
      </dgm:t>
    </dgm:pt>
    <dgm:pt modelId="{AA58617B-B1A5-4C3C-80C8-01125D50D95F}" type="sibTrans" cxnId="{96E413FE-5189-412C-B639-1426B64C6912}">
      <dgm:prSet/>
      <dgm:spPr/>
      <dgm:t>
        <a:bodyPr/>
        <a:lstStyle/>
        <a:p>
          <a:endParaRPr lang="en-US"/>
        </a:p>
      </dgm:t>
    </dgm:pt>
    <dgm:pt modelId="{C1D1FAF9-5072-4279-8D18-6EC0E4D8091A}" type="pres">
      <dgm:prSet presAssocID="{496D8ED1-B0B8-42EE-AE29-89F571D8EC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E35586A-DBC0-4852-9801-B6D2A27D6417}" type="pres">
      <dgm:prSet presAssocID="{61A74E26-5793-40A0-8B5A-9B7F8205178B}" presName="hierRoot1" presStyleCnt="0">
        <dgm:presLayoutVars>
          <dgm:hierBranch val="init"/>
        </dgm:presLayoutVars>
      </dgm:prSet>
      <dgm:spPr/>
    </dgm:pt>
    <dgm:pt modelId="{D1025183-DC72-4656-BD1A-87344EB107E9}" type="pres">
      <dgm:prSet presAssocID="{61A74E26-5793-40A0-8B5A-9B7F8205178B}" presName="rootComposite1" presStyleCnt="0"/>
      <dgm:spPr/>
    </dgm:pt>
    <dgm:pt modelId="{42AE037F-C718-4AB7-B9BA-2951F6B24B64}" type="pres">
      <dgm:prSet presAssocID="{61A74E26-5793-40A0-8B5A-9B7F8205178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38D201-0967-4E4F-BF25-734A3E09E059}" type="pres">
      <dgm:prSet presAssocID="{61A74E26-5793-40A0-8B5A-9B7F8205178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9A20566-71F1-4EE7-B86B-B4E413D88FC3}" type="pres">
      <dgm:prSet presAssocID="{61A74E26-5793-40A0-8B5A-9B7F8205178B}" presName="hierChild2" presStyleCnt="0"/>
      <dgm:spPr/>
    </dgm:pt>
    <dgm:pt modelId="{4C49B009-53CF-487B-8697-8BFD15286191}" type="pres">
      <dgm:prSet presAssocID="{72F440DA-DB7F-42FE-90B9-852D234BF03F}" presName="Name37" presStyleLbl="parChTrans1D2" presStyleIdx="0" presStyleCnt="4"/>
      <dgm:spPr/>
      <dgm:t>
        <a:bodyPr/>
        <a:lstStyle/>
        <a:p>
          <a:endParaRPr lang="en-US"/>
        </a:p>
      </dgm:t>
    </dgm:pt>
    <dgm:pt modelId="{C0806BF7-4CA0-43A3-B8B8-E577F71087D1}" type="pres">
      <dgm:prSet presAssocID="{BE69A495-B629-4021-A472-D491136625EB}" presName="hierRoot2" presStyleCnt="0">
        <dgm:presLayoutVars>
          <dgm:hierBranch val="init"/>
        </dgm:presLayoutVars>
      </dgm:prSet>
      <dgm:spPr/>
    </dgm:pt>
    <dgm:pt modelId="{01AA8BED-6BE8-4329-8C3B-D1AA6E994C64}" type="pres">
      <dgm:prSet presAssocID="{BE69A495-B629-4021-A472-D491136625EB}" presName="rootComposite" presStyleCnt="0"/>
      <dgm:spPr/>
    </dgm:pt>
    <dgm:pt modelId="{747E96DD-0AC4-4506-9624-6B16E2C8F8B1}" type="pres">
      <dgm:prSet presAssocID="{BE69A495-B629-4021-A472-D491136625E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3204C4-4152-4D95-874D-D207FCDCA959}" type="pres">
      <dgm:prSet presAssocID="{BE69A495-B629-4021-A472-D491136625EB}" presName="rootConnector" presStyleLbl="node2" presStyleIdx="0" presStyleCnt="4"/>
      <dgm:spPr/>
      <dgm:t>
        <a:bodyPr/>
        <a:lstStyle/>
        <a:p>
          <a:endParaRPr lang="en-US"/>
        </a:p>
      </dgm:t>
    </dgm:pt>
    <dgm:pt modelId="{EBCD9A9D-11F8-4E99-A62B-2AC9A7AB1064}" type="pres">
      <dgm:prSet presAssocID="{BE69A495-B629-4021-A472-D491136625EB}" presName="hierChild4" presStyleCnt="0"/>
      <dgm:spPr/>
    </dgm:pt>
    <dgm:pt modelId="{1F2FF3A3-6BB5-4CB1-ADA3-2831948745F7}" type="pres">
      <dgm:prSet presAssocID="{BE69A495-B629-4021-A472-D491136625EB}" presName="hierChild5" presStyleCnt="0"/>
      <dgm:spPr/>
    </dgm:pt>
    <dgm:pt modelId="{91A5E051-8473-4624-A043-976C9EEFD4A5}" type="pres">
      <dgm:prSet presAssocID="{DAFCCED0-D199-46FC-8EFA-B8939344A5EC}" presName="Name37" presStyleLbl="parChTrans1D2" presStyleIdx="1" presStyleCnt="4"/>
      <dgm:spPr/>
      <dgm:t>
        <a:bodyPr/>
        <a:lstStyle/>
        <a:p>
          <a:endParaRPr lang="en-US"/>
        </a:p>
      </dgm:t>
    </dgm:pt>
    <dgm:pt modelId="{3E0143A2-4F01-4AC7-9A81-5D8F338B5A6A}" type="pres">
      <dgm:prSet presAssocID="{C21EDE48-3926-4EAA-9136-839F7D47E5F8}" presName="hierRoot2" presStyleCnt="0">
        <dgm:presLayoutVars>
          <dgm:hierBranch val="init"/>
        </dgm:presLayoutVars>
      </dgm:prSet>
      <dgm:spPr/>
    </dgm:pt>
    <dgm:pt modelId="{013154F0-D815-4CF9-AF15-9FB699300545}" type="pres">
      <dgm:prSet presAssocID="{C21EDE48-3926-4EAA-9136-839F7D47E5F8}" presName="rootComposite" presStyleCnt="0"/>
      <dgm:spPr/>
    </dgm:pt>
    <dgm:pt modelId="{A23C885E-5F2E-4A71-9EB2-8EE15B8298B1}" type="pres">
      <dgm:prSet presAssocID="{C21EDE48-3926-4EAA-9136-839F7D47E5F8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225959-93B9-4BC8-8FD4-7F4B0EAD2FEC}" type="pres">
      <dgm:prSet presAssocID="{C21EDE48-3926-4EAA-9136-839F7D47E5F8}" presName="rootConnector" presStyleLbl="node2" presStyleIdx="1" presStyleCnt="4"/>
      <dgm:spPr/>
      <dgm:t>
        <a:bodyPr/>
        <a:lstStyle/>
        <a:p>
          <a:endParaRPr lang="en-US"/>
        </a:p>
      </dgm:t>
    </dgm:pt>
    <dgm:pt modelId="{39DEEE46-B75E-4572-9790-83F35076985A}" type="pres">
      <dgm:prSet presAssocID="{C21EDE48-3926-4EAA-9136-839F7D47E5F8}" presName="hierChild4" presStyleCnt="0"/>
      <dgm:spPr/>
    </dgm:pt>
    <dgm:pt modelId="{5DC9108F-8FC7-4EE2-8B08-22B93DE2D1DE}" type="pres">
      <dgm:prSet presAssocID="{C21EDE48-3926-4EAA-9136-839F7D47E5F8}" presName="hierChild5" presStyleCnt="0"/>
      <dgm:spPr/>
    </dgm:pt>
    <dgm:pt modelId="{41661B51-F2A1-44C5-B128-7E79E27FA595}" type="pres">
      <dgm:prSet presAssocID="{11039148-BC79-411D-858C-55B1CB53554C}" presName="Name37" presStyleLbl="parChTrans1D2" presStyleIdx="2" presStyleCnt="4"/>
      <dgm:spPr/>
      <dgm:t>
        <a:bodyPr/>
        <a:lstStyle/>
        <a:p>
          <a:endParaRPr lang="en-US"/>
        </a:p>
      </dgm:t>
    </dgm:pt>
    <dgm:pt modelId="{5B7C8693-15D6-44A2-AECC-88F3EF1CD8D6}" type="pres">
      <dgm:prSet presAssocID="{7F9DE432-2924-467A-868F-0B66B06C39C9}" presName="hierRoot2" presStyleCnt="0">
        <dgm:presLayoutVars>
          <dgm:hierBranch val="init"/>
        </dgm:presLayoutVars>
      </dgm:prSet>
      <dgm:spPr/>
    </dgm:pt>
    <dgm:pt modelId="{E5ED3AA9-4EC9-4227-AB02-903FCCECD26D}" type="pres">
      <dgm:prSet presAssocID="{7F9DE432-2924-467A-868F-0B66B06C39C9}" presName="rootComposite" presStyleCnt="0"/>
      <dgm:spPr/>
    </dgm:pt>
    <dgm:pt modelId="{E323B5E6-850C-4507-AFCE-821A8DDFFF01}" type="pres">
      <dgm:prSet presAssocID="{7F9DE432-2924-467A-868F-0B66B06C39C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08E2D7-81F4-482B-9D99-09675328AEEF}" type="pres">
      <dgm:prSet presAssocID="{7F9DE432-2924-467A-868F-0B66B06C39C9}" presName="rootConnector" presStyleLbl="node2" presStyleIdx="2" presStyleCnt="4"/>
      <dgm:spPr/>
      <dgm:t>
        <a:bodyPr/>
        <a:lstStyle/>
        <a:p>
          <a:endParaRPr lang="en-US"/>
        </a:p>
      </dgm:t>
    </dgm:pt>
    <dgm:pt modelId="{4058DACB-73DB-47D7-90C0-68A2CE12A59E}" type="pres">
      <dgm:prSet presAssocID="{7F9DE432-2924-467A-868F-0B66B06C39C9}" presName="hierChild4" presStyleCnt="0"/>
      <dgm:spPr/>
    </dgm:pt>
    <dgm:pt modelId="{CA841B01-8EED-44DA-A79D-290995F15AB3}" type="pres">
      <dgm:prSet presAssocID="{7F9DE432-2924-467A-868F-0B66B06C39C9}" presName="hierChild5" presStyleCnt="0"/>
      <dgm:spPr/>
    </dgm:pt>
    <dgm:pt modelId="{7F5A2D47-3854-4537-A764-50B264BF66B2}" type="pres">
      <dgm:prSet presAssocID="{33EA7371-F7C6-4A71-918B-44C5035D82B8}" presName="Name37" presStyleLbl="parChTrans1D2" presStyleIdx="3" presStyleCnt="4"/>
      <dgm:spPr/>
      <dgm:t>
        <a:bodyPr/>
        <a:lstStyle/>
        <a:p>
          <a:endParaRPr lang="en-US"/>
        </a:p>
      </dgm:t>
    </dgm:pt>
    <dgm:pt modelId="{CEE7FA01-F235-4E86-B8E3-91EF2D197737}" type="pres">
      <dgm:prSet presAssocID="{D57202F3-F59E-4FB8-86E8-9D9C4B500A45}" presName="hierRoot2" presStyleCnt="0">
        <dgm:presLayoutVars>
          <dgm:hierBranch val="init"/>
        </dgm:presLayoutVars>
      </dgm:prSet>
      <dgm:spPr/>
    </dgm:pt>
    <dgm:pt modelId="{CD1710CB-7BCF-4C61-8701-9946AACB6DCA}" type="pres">
      <dgm:prSet presAssocID="{D57202F3-F59E-4FB8-86E8-9D9C4B500A45}" presName="rootComposite" presStyleCnt="0"/>
      <dgm:spPr/>
    </dgm:pt>
    <dgm:pt modelId="{DC43F863-F4A1-4A0D-8E48-956FFCD6C94A}" type="pres">
      <dgm:prSet presAssocID="{D57202F3-F59E-4FB8-86E8-9D9C4B500A4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A8B863-DDFB-47F5-A6CA-7D14244BCA52}" type="pres">
      <dgm:prSet presAssocID="{D57202F3-F59E-4FB8-86E8-9D9C4B500A45}" presName="rootConnector" presStyleLbl="node2" presStyleIdx="3" presStyleCnt="4"/>
      <dgm:spPr/>
      <dgm:t>
        <a:bodyPr/>
        <a:lstStyle/>
        <a:p>
          <a:endParaRPr lang="en-US"/>
        </a:p>
      </dgm:t>
    </dgm:pt>
    <dgm:pt modelId="{7C17E5BB-096C-45F9-A9DF-14C351D43DFD}" type="pres">
      <dgm:prSet presAssocID="{D57202F3-F59E-4FB8-86E8-9D9C4B500A45}" presName="hierChild4" presStyleCnt="0"/>
      <dgm:spPr/>
    </dgm:pt>
    <dgm:pt modelId="{FC29A7A4-4BF5-457C-8494-F7FFE6BF1786}" type="pres">
      <dgm:prSet presAssocID="{D57202F3-F59E-4FB8-86E8-9D9C4B500A45}" presName="hierChild5" presStyleCnt="0"/>
      <dgm:spPr/>
    </dgm:pt>
    <dgm:pt modelId="{00BD745F-6A01-4493-9FB1-09CC5D8ED8E1}" type="pres">
      <dgm:prSet presAssocID="{61A74E26-5793-40A0-8B5A-9B7F8205178B}" presName="hierChild3" presStyleCnt="0"/>
      <dgm:spPr/>
    </dgm:pt>
  </dgm:ptLst>
  <dgm:cxnLst>
    <dgm:cxn modelId="{205F4229-7A04-4E45-B171-F905CF04FEFB}" type="presOf" srcId="{BE69A495-B629-4021-A472-D491136625EB}" destId="{747E96DD-0AC4-4506-9624-6B16E2C8F8B1}" srcOrd="0" destOrd="0" presId="urn:microsoft.com/office/officeart/2005/8/layout/orgChart1"/>
    <dgm:cxn modelId="{1A8B581F-7EEF-433D-A66E-2EFA13F06625}" type="presOf" srcId="{7F9DE432-2924-467A-868F-0B66B06C39C9}" destId="{1908E2D7-81F4-482B-9D99-09675328AEEF}" srcOrd="1" destOrd="0" presId="urn:microsoft.com/office/officeart/2005/8/layout/orgChart1"/>
    <dgm:cxn modelId="{78391007-A009-4F40-8808-EA5D30A4509D}" type="presOf" srcId="{7F9DE432-2924-467A-868F-0B66B06C39C9}" destId="{E323B5E6-850C-4507-AFCE-821A8DDFFF01}" srcOrd="0" destOrd="0" presId="urn:microsoft.com/office/officeart/2005/8/layout/orgChart1"/>
    <dgm:cxn modelId="{E5F1C59D-D02A-465B-B865-764B99588FF9}" type="presOf" srcId="{72F440DA-DB7F-42FE-90B9-852D234BF03F}" destId="{4C49B009-53CF-487B-8697-8BFD15286191}" srcOrd="0" destOrd="0" presId="urn:microsoft.com/office/officeart/2005/8/layout/orgChart1"/>
    <dgm:cxn modelId="{16E68CCE-7F64-4AD3-9C5D-81700B259AB9}" srcId="{61A74E26-5793-40A0-8B5A-9B7F8205178B}" destId="{7F9DE432-2924-467A-868F-0B66B06C39C9}" srcOrd="2" destOrd="0" parTransId="{11039148-BC79-411D-858C-55B1CB53554C}" sibTransId="{EC6B9563-DE0A-464A-86EE-E255408DFE6B}"/>
    <dgm:cxn modelId="{E8486CED-F772-4D54-9542-A80EFB11AB51}" type="presOf" srcId="{61A74E26-5793-40A0-8B5A-9B7F8205178B}" destId="{C938D201-0967-4E4F-BF25-734A3E09E059}" srcOrd="1" destOrd="0" presId="urn:microsoft.com/office/officeart/2005/8/layout/orgChart1"/>
    <dgm:cxn modelId="{EBF93FCF-4A13-4B7F-BE7E-538417BFB299}" type="presOf" srcId="{11039148-BC79-411D-858C-55B1CB53554C}" destId="{41661B51-F2A1-44C5-B128-7E79E27FA595}" srcOrd="0" destOrd="0" presId="urn:microsoft.com/office/officeart/2005/8/layout/orgChart1"/>
    <dgm:cxn modelId="{A6CCF2AB-CFB6-47E9-84A6-6CA959B97A74}" srcId="{496D8ED1-B0B8-42EE-AE29-89F571D8EC42}" destId="{61A74E26-5793-40A0-8B5A-9B7F8205178B}" srcOrd="0" destOrd="0" parTransId="{70271EA3-3456-4840-92BF-6F88FFAFB1E1}" sibTransId="{4C387A14-7BF3-40DC-B642-1CD130050A8F}"/>
    <dgm:cxn modelId="{51542167-4238-408C-BDCF-4E6D5BCEF06D}" type="presOf" srcId="{496D8ED1-B0B8-42EE-AE29-89F571D8EC42}" destId="{C1D1FAF9-5072-4279-8D18-6EC0E4D8091A}" srcOrd="0" destOrd="0" presId="urn:microsoft.com/office/officeart/2005/8/layout/orgChart1"/>
    <dgm:cxn modelId="{96E413FE-5189-412C-B639-1426B64C6912}" srcId="{61A74E26-5793-40A0-8B5A-9B7F8205178B}" destId="{D57202F3-F59E-4FB8-86E8-9D9C4B500A45}" srcOrd="3" destOrd="0" parTransId="{33EA7371-F7C6-4A71-918B-44C5035D82B8}" sibTransId="{AA58617B-B1A5-4C3C-80C8-01125D50D95F}"/>
    <dgm:cxn modelId="{4704B4FC-D690-42DB-B44B-02077C0E4E6F}" type="presOf" srcId="{BE69A495-B629-4021-A472-D491136625EB}" destId="{143204C4-4152-4D95-874D-D207FCDCA959}" srcOrd="1" destOrd="0" presId="urn:microsoft.com/office/officeart/2005/8/layout/orgChart1"/>
    <dgm:cxn modelId="{123544CE-3868-498E-AE45-C6551A411EAA}" type="presOf" srcId="{C21EDE48-3926-4EAA-9136-839F7D47E5F8}" destId="{A23C885E-5F2E-4A71-9EB2-8EE15B8298B1}" srcOrd="0" destOrd="0" presId="urn:microsoft.com/office/officeart/2005/8/layout/orgChart1"/>
    <dgm:cxn modelId="{7D3FE315-A408-4F2D-BEAB-D9460E03DBCC}" type="presOf" srcId="{D57202F3-F59E-4FB8-86E8-9D9C4B500A45}" destId="{DC43F863-F4A1-4A0D-8E48-956FFCD6C94A}" srcOrd="0" destOrd="0" presId="urn:microsoft.com/office/officeart/2005/8/layout/orgChart1"/>
    <dgm:cxn modelId="{DD5D4949-C920-4CF0-9DB9-71CD0C87DCF7}" type="presOf" srcId="{33EA7371-F7C6-4A71-918B-44C5035D82B8}" destId="{7F5A2D47-3854-4537-A764-50B264BF66B2}" srcOrd="0" destOrd="0" presId="urn:microsoft.com/office/officeart/2005/8/layout/orgChart1"/>
    <dgm:cxn modelId="{A3B97EEF-0512-4530-84CF-56352E8223EB}" type="presOf" srcId="{DAFCCED0-D199-46FC-8EFA-B8939344A5EC}" destId="{91A5E051-8473-4624-A043-976C9EEFD4A5}" srcOrd="0" destOrd="0" presId="urn:microsoft.com/office/officeart/2005/8/layout/orgChart1"/>
    <dgm:cxn modelId="{E71B66EF-3444-468E-A249-B68943048194}" type="presOf" srcId="{D57202F3-F59E-4FB8-86E8-9D9C4B500A45}" destId="{AAA8B863-DDFB-47F5-A6CA-7D14244BCA52}" srcOrd="1" destOrd="0" presId="urn:microsoft.com/office/officeart/2005/8/layout/orgChart1"/>
    <dgm:cxn modelId="{6AB7BE2D-8307-48EE-93B7-E105388B5B64}" srcId="{61A74E26-5793-40A0-8B5A-9B7F8205178B}" destId="{C21EDE48-3926-4EAA-9136-839F7D47E5F8}" srcOrd="1" destOrd="0" parTransId="{DAFCCED0-D199-46FC-8EFA-B8939344A5EC}" sibTransId="{8984DEBC-C308-4CC8-9DAA-5A281028D104}"/>
    <dgm:cxn modelId="{9AF4F2C0-544D-4BF0-A911-D4D104BFC707}" type="presOf" srcId="{C21EDE48-3926-4EAA-9136-839F7D47E5F8}" destId="{65225959-93B9-4BC8-8FD4-7F4B0EAD2FEC}" srcOrd="1" destOrd="0" presId="urn:microsoft.com/office/officeart/2005/8/layout/orgChart1"/>
    <dgm:cxn modelId="{E4BF98BF-552A-4ECA-99BC-956220FF0709}" type="presOf" srcId="{61A74E26-5793-40A0-8B5A-9B7F8205178B}" destId="{42AE037F-C718-4AB7-B9BA-2951F6B24B64}" srcOrd="0" destOrd="0" presId="urn:microsoft.com/office/officeart/2005/8/layout/orgChart1"/>
    <dgm:cxn modelId="{2591FB6F-692F-4D08-962F-DEA69A554DC8}" srcId="{61A74E26-5793-40A0-8B5A-9B7F8205178B}" destId="{BE69A495-B629-4021-A472-D491136625EB}" srcOrd="0" destOrd="0" parTransId="{72F440DA-DB7F-42FE-90B9-852D234BF03F}" sibTransId="{FD3B3FFE-8378-4C2C-A960-3A44BAA91BEC}"/>
    <dgm:cxn modelId="{27424D51-1387-42B5-A929-CF3697CFF3A0}" type="presParOf" srcId="{C1D1FAF9-5072-4279-8D18-6EC0E4D8091A}" destId="{7E35586A-DBC0-4852-9801-B6D2A27D6417}" srcOrd="0" destOrd="0" presId="urn:microsoft.com/office/officeart/2005/8/layout/orgChart1"/>
    <dgm:cxn modelId="{ABC65AF8-898F-4ED3-973C-82839F9EE545}" type="presParOf" srcId="{7E35586A-DBC0-4852-9801-B6D2A27D6417}" destId="{D1025183-DC72-4656-BD1A-87344EB107E9}" srcOrd="0" destOrd="0" presId="urn:microsoft.com/office/officeart/2005/8/layout/orgChart1"/>
    <dgm:cxn modelId="{7B561329-BE6D-4E85-A20A-FF996607BF09}" type="presParOf" srcId="{D1025183-DC72-4656-BD1A-87344EB107E9}" destId="{42AE037F-C718-4AB7-B9BA-2951F6B24B64}" srcOrd="0" destOrd="0" presId="urn:microsoft.com/office/officeart/2005/8/layout/orgChart1"/>
    <dgm:cxn modelId="{25B174EB-4A34-4293-BE43-8A87BA590971}" type="presParOf" srcId="{D1025183-DC72-4656-BD1A-87344EB107E9}" destId="{C938D201-0967-4E4F-BF25-734A3E09E059}" srcOrd="1" destOrd="0" presId="urn:microsoft.com/office/officeart/2005/8/layout/orgChart1"/>
    <dgm:cxn modelId="{0C555EC7-A83C-41FD-AE03-B5CF852EF34C}" type="presParOf" srcId="{7E35586A-DBC0-4852-9801-B6D2A27D6417}" destId="{09A20566-71F1-4EE7-B86B-B4E413D88FC3}" srcOrd="1" destOrd="0" presId="urn:microsoft.com/office/officeart/2005/8/layout/orgChart1"/>
    <dgm:cxn modelId="{92EE7AC7-82DB-4D93-931A-7BB9F1A54881}" type="presParOf" srcId="{09A20566-71F1-4EE7-B86B-B4E413D88FC3}" destId="{4C49B009-53CF-487B-8697-8BFD15286191}" srcOrd="0" destOrd="0" presId="urn:microsoft.com/office/officeart/2005/8/layout/orgChart1"/>
    <dgm:cxn modelId="{9AE82B04-A997-4F68-8157-642F3C4CB125}" type="presParOf" srcId="{09A20566-71F1-4EE7-B86B-B4E413D88FC3}" destId="{C0806BF7-4CA0-43A3-B8B8-E577F71087D1}" srcOrd="1" destOrd="0" presId="urn:microsoft.com/office/officeart/2005/8/layout/orgChart1"/>
    <dgm:cxn modelId="{67948FBD-E3F2-4991-82C6-52AA2547F88C}" type="presParOf" srcId="{C0806BF7-4CA0-43A3-B8B8-E577F71087D1}" destId="{01AA8BED-6BE8-4329-8C3B-D1AA6E994C64}" srcOrd="0" destOrd="0" presId="urn:microsoft.com/office/officeart/2005/8/layout/orgChart1"/>
    <dgm:cxn modelId="{10F60A2C-E555-4348-A654-8D4F5DCFD7D5}" type="presParOf" srcId="{01AA8BED-6BE8-4329-8C3B-D1AA6E994C64}" destId="{747E96DD-0AC4-4506-9624-6B16E2C8F8B1}" srcOrd="0" destOrd="0" presId="urn:microsoft.com/office/officeart/2005/8/layout/orgChart1"/>
    <dgm:cxn modelId="{F4FD1FDD-4E20-4BA7-8669-0D9A3561713E}" type="presParOf" srcId="{01AA8BED-6BE8-4329-8C3B-D1AA6E994C64}" destId="{143204C4-4152-4D95-874D-D207FCDCA959}" srcOrd="1" destOrd="0" presId="urn:microsoft.com/office/officeart/2005/8/layout/orgChart1"/>
    <dgm:cxn modelId="{577C8305-8651-44A6-B01B-2542E6D90A02}" type="presParOf" srcId="{C0806BF7-4CA0-43A3-B8B8-E577F71087D1}" destId="{EBCD9A9D-11F8-4E99-A62B-2AC9A7AB1064}" srcOrd="1" destOrd="0" presId="urn:microsoft.com/office/officeart/2005/8/layout/orgChart1"/>
    <dgm:cxn modelId="{DB0F4C98-FF15-454C-9D48-95CBA0BF20B3}" type="presParOf" srcId="{C0806BF7-4CA0-43A3-B8B8-E577F71087D1}" destId="{1F2FF3A3-6BB5-4CB1-ADA3-2831948745F7}" srcOrd="2" destOrd="0" presId="urn:microsoft.com/office/officeart/2005/8/layout/orgChart1"/>
    <dgm:cxn modelId="{1AD1B3A8-F583-4407-8053-24135F6DF58D}" type="presParOf" srcId="{09A20566-71F1-4EE7-B86B-B4E413D88FC3}" destId="{91A5E051-8473-4624-A043-976C9EEFD4A5}" srcOrd="2" destOrd="0" presId="urn:microsoft.com/office/officeart/2005/8/layout/orgChart1"/>
    <dgm:cxn modelId="{473E6D1B-EAAD-4D32-B142-E613EBA1EC3A}" type="presParOf" srcId="{09A20566-71F1-4EE7-B86B-B4E413D88FC3}" destId="{3E0143A2-4F01-4AC7-9A81-5D8F338B5A6A}" srcOrd="3" destOrd="0" presId="urn:microsoft.com/office/officeart/2005/8/layout/orgChart1"/>
    <dgm:cxn modelId="{340FE8C5-C9FC-42FF-B132-BB74EF4392F7}" type="presParOf" srcId="{3E0143A2-4F01-4AC7-9A81-5D8F338B5A6A}" destId="{013154F0-D815-4CF9-AF15-9FB699300545}" srcOrd="0" destOrd="0" presId="urn:microsoft.com/office/officeart/2005/8/layout/orgChart1"/>
    <dgm:cxn modelId="{B8307DBC-EA74-4266-9867-5F76C5D3D3D8}" type="presParOf" srcId="{013154F0-D815-4CF9-AF15-9FB699300545}" destId="{A23C885E-5F2E-4A71-9EB2-8EE15B8298B1}" srcOrd="0" destOrd="0" presId="urn:microsoft.com/office/officeart/2005/8/layout/orgChart1"/>
    <dgm:cxn modelId="{49A9D23D-C21E-4AD7-82D6-DF80C7052F39}" type="presParOf" srcId="{013154F0-D815-4CF9-AF15-9FB699300545}" destId="{65225959-93B9-4BC8-8FD4-7F4B0EAD2FEC}" srcOrd="1" destOrd="0" presId="urn:microsoft.com/office/officeart/2005/8/layout/orgChart1"/>
    <dgm:cxn modelId="{5ED88028-E6D1-409F-B89C-6AE5912D8B0F}" type="presParOf" srcId="{3E0143A2-4F01-4AC7-9A81-5D8F338B5A6A}" destId="{39DEEE46-B75E-4572-9790-83F35076985A}" srcOrd="1" destOrd="0" presId="urn:microsoft.com/office/officeart/2005/8/layout/orgChart1"/>
    <dgm:cxn modelId="{AD5ED15C-125B-464A-854B-7B7ED0C36F75}" type="presParOf" srcId="{3E0143A2-4F01-4AC7-9A81-5D8F338B5A6A}" destId="{5DC9108F-8FC7-4EE2-8B08-22B93DE2D1DE}" srcOrd="2" destOrd="0" presId="urn:microsoft.com/office/officeart/2005/8/layout/orgChart1"/>
    <dgm:cxn modelId="{34D28D02-581C-4DEA-8C94-3F69EA24D11C}" type="presParOf" srcId="{09A20566-71F1-4EE7-B86B-B4E413D88FC3}" destId="{41661B51-F2A1-44C5-B128-7E79E27FA595}" srcOrd="4" destOrd="0" presId="urn:microsoft.com/office/officeart/2005/8/layout/orgChart1"/>
    <dgm:cxn modelId="{73952107-D918-48C4-8A09-8F4A7116BD76}" type="presParOf" srcId="{09A20566-71F1-4EE7-B86B-B4E413D88FC3}" destId="{5B7C8693-15D6-44A2-AECC-88F3EF1CD8D6}" srcOrd="5" destOrd="0" presId="urn:microsoft.com/office/officeart/2005/8/layout/orgChart1"/>
    <dgm:cxn modelId="{7EE1FC7D-087B-45C8-9564-703FBD135103}" type="presParOf" srcId="{5B7C8693-15D6-44A2-AECC-88F3EF1CD8D6}" destId="{E5ED3AA9-4EC9-4227-AB02-903FCCECD26D}" srcOrd="0" destOrd="0" presId="urn:microsoft.com/office/officeart/2005/8/layout/orgChart1"/>
    <dgm:cxn modelId="{FA71F3B8-7E78-453A-BF11-944BBD2F1B0F}" type="presParOf" srcId="{E5ED3AA9-4EC9-4227-AB02-903FCCECD26D}" destId="{E323B5E6-850C-4507-AFCE-821A8DDFFF01}" srcOrd="0" destOrd="0" presId="urn:microsoft.com/office/officeart/2005/8/layout/orgChart1"/>
    <dgm:cxn modelId="{D7570C8B-2B9A-48E8-95C9-3DAEB8634D9F}" type="presParOf" srcId="{E5ED3AA9-4EC9-4227-AB02-903FCCECD26D}" destId="{1908E2D7-81F4-482B-9D99-09675328AEEF}" srcOrd="1" destOrd="0" presId="urn:microsoft.com/office/officeart/2005/8/layout/orgChart1"/>
    <dgm:cxn modelId="{A67430BF-EA1D-4743-A068-8DDE377F7B40}" type="presParOf" srcId="{5B7C8693-15D6-44A2-AECC-88F3EF1CD8D6}" destId="{4058DACB-73DB-47D7-90C0-68A2CE12A59E}" srcOrd="1" destOrd="0" presId="urn:microsoft.com/office/officeart/2005/8/layout/orgChart1"/>
    <dgm:cxn modelId="{2F520CC8-B2FD-4B24-A439-1F073DE866F7}" type="presParOf" srcId="{5B7C8693-15D6-44A2-AECC-88F3EF1CD8D6}" destId="{CA841B01-8EED-44DA-A79D-290995F15AB3}" srcOrd="2" destOrd="0" presId="urn:microsoft.com/office/officeart/2005/8/layout/orgChart1"/>
    <dgm:cxn modelId="{508F3724-8B28-4ACE-A499-582EB7D3618C}" type="presParOf" srcId="{09A20566-71F1-4EE7-B86B-B4E413D88FC3}" destId="{7F5A2D47-3854-4537-A764-50B264BF66B2}" srcOrd="6" destOrd="0" presId="urn:microsoft.com/office/officeart/2005/8/layout/orgChart1"/>
    <dgm:cxn modelId="{C5001229-FCF8-41FE-A930-56677D82CF64}" type="presParOf" srcId="{09A20566-71F1-4EE7-B86B-B4E413D88FC3}" destId="{CEE7FA01-F235-4E86-B8E3-91EF2D197737}" srcOrd="7" destOrd="0" presId="urn:microsoft.com/office/officeart/2005/8/layout/orgChart1"/>
    <dgm:cxn modelId="{FFDD75B6-33FF-4D36-B745-4DDA64882081}" type="presParOf" srcId="{CEE7FA01-F235-4E86-B8E3-91EF2D197737}" destId="{CD1710CB-7BCF-4C61-8701-9946AACB6DCA}" srcOrd="0" destOrd="0" presId="urn:microsoft.com/office/officeart/2005/8/layout/orgChart1"/>
    <dgm:cxn modelId="{C7748919-3B1E-43B9-A190-EBB2DF150873}" type="presParOf" srcId="{CD1710CB-7BCF-4C61-8701-9946AACB6DCA}" destId="{DC43F863-F4A1-4A0D-8E48-956FFCD6C94A}" srcOrd="0" destOrd="0" presId="urn:microsoft.com/office/officeart/2005/8/layout/orgChart1"/>
    <dgm:cxn modelId="{B9AB347D-014D-4B3A-8D9A-6A073F93A362}" type="presParOf" srcId="{CD1710CB-7BCF-4C61-8701-9946AACB6DCA}" destId="{AAA8B863-DDFB-47F5-A6CA-7D14244BCA52}" srcOrd="1" destOrd="0" presId="urn:microsoft.com/office/officeart/2005/8/layout/orgChart1"/>
    <dgm:cxn modelId="{09484E27-47D5-4D95-AED4-2A452F9B42F1}" type="presParOf" srcId="{CEE7FA01-F235-4E86-B8E3-91EF2D197737}" destId="{7C17E5BB-096C-45F9-A9DF-14C351D43DFD}" srcOrd="1" destOrd="0" presId="urn:microsoft.com/office/officeart/2005/8/layout/orgChart1"/>
    <dgm:cxn modelId="{D8E9EBF7-1D3D-4B90-888E-7D1C6C560E0F}" type="presParOf" srcId="{CEE7FA01-F235-4E86-B8E3-91EF2D197737}" destId="{FC29A7A4-4BF5-457C-8494-F7FFE6BF1786}" srcOrd="2" destOrd="0" presId="urn:microsoft.com/office/officeart/2005/8/layout/orgChart1"/>
    <dgm:cxn modelId="{514ECA0E-CE9F-4DFD-B3E1-FD6E8046F95C}" type="presParOf" srcId="{7E35586A-DBC0-4852-9801-B6D2A27D6417}" destId="{00BD745F-6A01-4493-9FB1-09CC5D8ED8E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0D95BA-DE4D-4712-92C7-168336A0EA23}">
      <dsp:nvSpPr>
        <dsp:cNvPr id="0" name=""/>
        <dsp:cNvSpPr/>
      </dsp:nvSpPr>
      <dsp:spPr>
        <a:xfrm>
          <a:off x="4114800" y="2046780"/>
          <a:ext cx="3409628" cy="29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38"/>
              </a:lnTo>
              <a:lnTo>
                <a:pt x="3409628" y="147938"/>
              </a:lnTo>
              <a:lnTo>
                <a:pt x="3409628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D03F3-B680-4E2F-88EA-5DADC9CA941E}">
      <dsp:nvSpPr>
        <dsp:cNvPr id="0" name=""/>
        <dsp:cNvSpPr/>
      </dsp:nvSpPr>
      <dsp:spPr>
        <a:xfrm>
          <a:off x="4114800" y="2046780"/>
          <a:ext cx="1704814" cy="29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38"/>
              </a:lnTo>
              <a:lnTo>
                <a:pt x="1704814" y="147938"/>
              </a:lnTo>
              <a:lnTo>
                <a:pt x="1704814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07E62-EAB4-48BD-86F0-CA2F320605D9}">
      <dsp:nvSpPr>
        <dsp:cNvPr id="0" name=""/>
        <dsp:cNvSpPr/>
      </dsp:nvSpPr>
      <dsp:spPr>
        <a:xfrm>
          <a:off x="4069080" y="2046780"/>
          <a:ext cx="91440" cy="2958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9A310E-8849-412E-A37B-BFB8E5292878}">
      <dsp:nvSpPr>
        <dsp:cNvPr id="0" name=""/>
        <dsp:cNvSpPr/>
      </dsp:nvSpPr>
      <dsp:spPr>
        <a:xfrm>
          <a:off x="2409985" y="2046780"/>
          <a:ext cx="1704814" cy="295876"/>
        </a:xfrm>
        <a:custGeom>
          <a:avLst/>
          <a:gdLst/>
          <a:ahLst/>
          <a:cxnLst/>
          <a:rect l="0" t="0" r="0" b="0"/>
          <a:pathLst>
            <a:path>
              <a:moveTo>
                <a:pt x="1704814" y="0"/>
              </a:moveTo>
              <a:lnTo>
                <a:pt x="1704814" y="147938"/>
              </a:lnTo>
              <a:lnTo>
                <a:pt x="0" y="147938"/>
              </a:lnTo>
              <a:lnTo>
                <a:pt x="0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247E0-B3F9-499B-9DA5-06252F1F56EB}">
      <dsp:nvSpPr>
        <dsp:cNvPr id="0" name=""/>
        <dsp:cNvSpPr/>
      </dsp:nvSpPr>
      <dsp:spPr>
        <a:xfrm>
          <a:off x="705171" y="2046780"/>
          <a:ext cx="3409628" cy="295876"/>
        </a:xfrm>
        <a:custGeom>
          <a:avLst/>
          <a:gdLst/>
          <a:ahLst/>
          <a:cxnLst/>
          <a:rect l="0" t="0" r="0" b="0"/>
          <a:pathLst>
            <a:path>
              <a:moveTo>
                <a:pt x="3409628" y="0"/>
              </a:moveTo>
              <a:lnTo>
                <a:pt x="3409628" y="147938"/>
              </a:lnTo>
              <a:lnTo>
                <a:pt x="0" y="147938"/>
              </a:lnTo>
              <a:lnTo>
                <a:pt x="0" y="2958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A6384-24FB-413E-9719-542D49352455}">
      <dsp:nvSpPr>
        <dsp:cNvPr id="0" name=""/>
        <dsp:cNvSpPr/>
      </dsp:nvSpPr>
      <dsp:spPr>
        <a:xfrm>
          <a:off x="3410331" y="1342311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Research</a:t>
          </a:r>
          <a:endParaRPr lang="en-US" sz="1400" kern="1200" dirty="0"/>
        </a:p>
      </dsp:txBody>
      <dsp:txXfrm>
        <a:off x="3410331" y="1342311"/>
        <a:ext cx="1408937" cy="704468"/>
      </dsp:txXfrm>
    </dsp:sp>
    <dsp:sp modelId="{06ADCBA1-CC33-432E-88BB-1C7BE2120284}">
      <dsp:nvSpPr>
        <dsp:cNvPr id="0" name=""/>
        <dsp:cNvSpPr/>
      </dsp:nvSpPr>
      <dsp:spPr>
        <a:xfrm>
          <a:off x="703" y="2342656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Multidisciplinary</a:t>
          </a:r>
          <a:endParaRPr lang="en-US" sz="1400" kern="1200" dirty="0"/>
        </a:p>
      </dsp:txBody>
      <dsp:txXfrm>
        <a:off x="703" y="2342656"/>
        <a:ext cx="1408937" cy="704468"/>
      </dsp:txXfrm>
    </dsp:sp>
    <dsp:sp modelId="{A49CD6B9-00E4-4D08-AB7E-32684CA1C00D}">
      <dsp:nvSpPr>
        <dsp:cNvPr id="0" name=""/>
        <dsp:cNvSpPr/>
      </dsp:nvSpPr>
      <dsp:spPr>
        <a:xfrm>
          <a:off x="1705517" y="2342656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Data-Intensive</a:t>
          </a:r>
          <a:endParaRPr lang="en-US" sz="1400" kern="1200" dirty="0"/>
        </a:p>
      </dsp:txBody>
      <dsp:txXfrm>
        <a:off x="1705517" y="2342656"/>
        <a:ext cx="1408937" cy="704468"/>
      </dsp:txXfrm>
    </dsp:sp>
    <dsp:sp modelId="{057EB0E3-BC9C-44AE-8215-0FCAAC82C138}">
      <dsp:nvSpPr>
        <dsp:cNvPr id="0" name=""/>
        <dsp:cNvSpPr/>
      </dsp:nvSpPr>
      <dsp:spPr>
        <a:xfrm>
          <a:off x="3410331" y="2342656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Collaborative</a:t>
          </a:r>
          <a:endParaRPr lang="en-US" sz="1400" kern="1200" dirty="0"/>
        </a:p>
      </dsp:txBody>
      <dsp:txXfrm>
        <a:off x="3410331" y="2342656"/>
        <a:ext cx="1408937" cy="704468"/>
      </dsp:txXfrm>
    </dsp:sp>
    <dsp:sp modelId="{70990D70-DFA5-4CC1-87F6-FB68CD854321}">
      <dsp:nvSpPr>
        <dsp:cNvPr id="0" name=""/>
        <dsp:cNvSpPr/>
      </dsp:nvSpPr>
      <dsp:spPr>
        <a:xfrm>
          <a:off x="5115145" y="2342656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Mediated by Technology</a:t>
          </a:r>
          <a:endParaRPr lang="en-US" sz="1400" kern="1200" dirty="0"/>
        </a:p>
      </dsp:txBody>
      <dsp:txXfrm>
        <a:off x="5115145" y="2342656"/>
        <a:ext cx="1408937" cy="704468"/>
      </dsp:txXfrm>
    </dsp:sp>
    <dsp:sp modelId="{696D8AB0-84A7-46B5-AF40-F02623153E05}">
      <dsp:nvSpPr>
        <dsp:cNvPr id="0" name=""/>
        <dsp:cNvSpPr/>
      </dsp:nvSpPr>
      <dsp:spPr>
        <a:xfrm>
          <a:off x="6819959" y="2342656"/>
          <a:ext cx="1408937" cy="70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Problem Focused</a:t>
          </a:r>
          <a:endParaRPr lang="en-US" sz="1400" kern="1200" dirty="0"/>
        </a:p>
      </dsp:txBody>
      <dsp:txXfrm>
        <a:off x="6819959" y="2342656"/>
        <a:ext cx="1408937" cy="7044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664AB4-D11A-4D46-B27C-675D2516DFC1}">
      <dsp:nvSpPr>
        <dsp:cNvPr id="0" name=""/>
        <dsp:cNvSpPr/>
      </dsp:nvSpPr>
      <dsp:spPr>
        <a:xfrm>
          <a:off x="4114800" y="2008120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3222736" y="186439"/>
              </a:lnTo>
              <a:lnTo>
                <a:pt x="3222736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1583EB-7088-4918-A6D8-70674E70BE07}">
      <dsp:nvSpPr>
        <dsp:cNvPr id="0" name=""/>
        <dsp:cNvSpPr/>
      </dsp:nvSpPr>
      <dsp:spPr>
        <a:xfrm>
          <a:off x="4114800" y="2008120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D5520-1B4A-4B1D-8CD9-AE6A297E00E6}">
      <dsp:nvSpPr>
        <dsp:cNvPr id="0" name=""/>
        <dsp:cNvSpPr/>
      </dsp:nvSpPr>
      <dsp:spPr>
        <a:xfrm>
          <a:off x="3040554" y="2008120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43406-1CF4-4934-BFE7-B7299E573C53}">
      <dsp:nvSpPr>
        <dsp:cNvPr id="0" name=""/>
        <dsp:cNvSpPr/>
      </dsp:nvSpPr>
      <dsp:spPr>
        <a:xfrm>
          <a:off x="892063" y="2008120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02880-46BC-447C-AA12-68C7ABE09CB1}">
      <dsp:nvSpPr>
        <dsp:cNvPr id="0" name=""/>
        <dsp:cNvSpPr/>
      </dsp:nvSpPr>
      <dsp:spPr>
        <a:xfrm>
          <a:off x="3226993" y="1120314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Large-Scale Data</a:t>
          </a:r>
          <a:endParaRPr lang="en-US" sz="2300" kern="1200" dirty="0"/>
        </a:p>
      </dsp:txBody>
      <dsp:txXfrm>
        <a:off x="3226993" y="1120314"/>
        <a:ext cx="1775612" cy="887806"/>
      </dsp:txXfrm>
    </dsp:sp>
    <dsp:sp modelId="{788A7040-F093-49BF-94AC-298E9CF6398F}">
      <dsp:nvSpPr>
        <dsp:cNvPr id="0" name=""/>
        <dsp:cNvSpPr/>
      </dsp:nvSpPr>
      <dsp:spPr>
        <a:xfrm>
          <a:off x="4256" y="2380999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Collection</a:t>
          </a:r>
          <a:endParaRPr lang="en-US" sz="2300" kern="1200" dirty="0"/>
        </a:p>
      </dsp:txBody>
      <dsp:txXfrm>
        <a:off x="4256" y="2380999"/>
        <a:ext cx="1775612" cy="887806"/>
      </dsp:txXfrm>
    </dsp:sp>
    <dsp:sp modelId="{3B4B547B-32D0-4B08-B002-7753419B93D5}">
      <dsp:nvSpPr>
        <dsp:cNvPr id="0" name=""/>
        <dsp:cNvSpPr/>
      </dsp:nvSpPr>
      <dsp:spPr>
        <a:xfrm>
          <a:off x="2152748" y="2380999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Organization</a:t>
          </a:r>
          <a:endParaRPr lang="en-US" sz="2300" kern="1200" dirty="0"/>
        </a:p>
      </dsp:txBody>
      <dsp:txXfrm>
        <a:off x="2152748" y="2380999"/>
        <a:ext cx="1775612" cy="887806"/>
      </dsp:txXfrm>
    </dsp:sp>
    <dsp:sp modelId="{13737009-BCA3-4A10-8C9E-BF21130B75CD}">
      <dsp:nvSpPr>
        <dsp:cNvPr id="0" name=""/>
        <dsp:cNvSpPr/>
      </dsp:nvSpPr>
      <dsp:spPr>
        <a:xfrm>
          <a:off x="4301239" y="2380999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Storage </a:t>
          </a:r>
          <a:endParaRPr lang="en-US" sz="2300" kern="1200" dirty="0"/>
        </a:p>
      </dsp:txBody>
      <dsp:txXfrm>
        <a:off x="4301239" y="2380999"/>
        <a:ext cx="1775612" cy="887806"/>
      </dsp:txXfrm>
    </dsp:sp>
    <dsp:sp modelId="{051992BE-6CC1-473C-98EB-6A236E394188}">
      <dsp:nvSpPr>
        <dsp:cNvPr id="0" name=""/>
        <dsp:cNvSpPr/>
      </dsp:nvSpPr>
      <dsp:spPr>
        <a:xfrm>
          <a:off x="6449730" y="2380999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Processing</a:t>
          </a:r>
          <a:endParaRPr lang="en-US" sz="2300" kern="1200" dirty="0"/>
        </a:p>
      </dsp:txBody>
      <dsp:txXfrm>
        <a:off x="6449730" y="2380999"/>
        <a:ext cx="1775612" cy="88780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5A2D47-3854-4537-A764-50B264BF66B2}">
      <dsp:nvSpPr>
        <dsp:cNvPr id="0" name=""/>
        <dsp:cNvSpPr/>
      </dsp:nvSpPr>
      <dsp:spPr>
        <a:xfrm>
          <a:off x="4114800" y="2008120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3222736" y="186439"/>
              </a:lnTo>
              <a:lnTo>
                <a:pt x="3222736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61B51-F2A1-44C5-B128-7E79E27FA595}">
      <dsp:nvSpPr>
        <dsp:cNvPr id="0" name=""/>
        <dsp:cNvSpPr/>
      </dsp:nvSpPr>
      <dsp:spPr>
        <a:xfrm>
          <a:off x="4114800" y="2008120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5E051-8473-4624-A043-976C9EEFD4A5}">
      <dsp:nvSpPr>
        <dsp:cNvPr id="0" name=""/>
        <dsp:cNvSpPr/>
      </dsp:nvSpPr>
      <dsp:spPr>
        <a:xfrm>
          <a:off x="3040554" y="2008120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9B009-53CF-487B-8697-8BFD15286191}">
      <dsp:nvSpPr>
        <dsp:cNvPr id="0" name=""/>
        <dsp:cNvSpPr/>
      </dsp:nvSpPr>
      <dsp:spPr>
        <a:xfrm>
          <a:off x="892063" y="2008120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E037F-C718-4AB7-B9BA-2951F6B24B64}">
      <dsp:nvSpPr>
        <dsp:cNvPr id="0" name=""/>
        <dsp:cNvSpPr/>
      </dsp:nvSpPr>
      <dsp:spPr>
        <a:xfrm>
          <a:off x="3226993" y="1120314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Share</a:t>
          </a:r>
          <a:endParaRPr lang="en-US" sz="2200" kern="1200" dirty="0"/>
        </a:p>
      </dsp:txBody>
      <dsp:txXfrm>
        <a:off x="3226993" y="1120314"/>
        <a:ext cx="1775612" cy="887806"/>
      </dsp:txXfrm>
    </dsp:sp>
    <dsp:sp modelId="{747E96DD-0AC4-4506-9624-6B16E2C8F8B1}">
      <dsp:nvSpPr>
        <dsp:cNvPr id="0" name=""/>
        <dsp:cNvSpPr/>
      </dsp:nvSpPr>
      <dsp:spPr>
        <a:xfrm>
          <a:off x="4256" y="2380999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Data</a:t>
          </a:r>
          <a:endParaRPr lang="en-US" sz="2200" kern="1200" dirty="0"/>
        </a:p>
      </dsp:txBody>
      <dsp:txXfrm>
        <a:off x="4256" y="2380999"/>
        <a:ext cx="1775612" cy="887806"/>
      </dsp:txXfrm>
    </dsp:sp>
    <dsp:sp modelId="{A23C885E-5F2E-4A71-9EB2-8EE15B8298B1}">
      <dsp:nvSpPr>
        <dsp:cNvPr id="0" name=""/>
        <dsp:cNvSpPr/>
      </dsp:nvSpPr>
      <dsp:spPr>
        <a:xfrm>
          <a:off x="2152748" y="2380999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Tools</a:t>
          </a:r>
          <a:endParaRPr lang="en-US" sz="2200" kern="1200" dirty="0"/>
        </a:p>
      </dsp:txBody>
      <dsp:txXfrm>
        <a:off x="2152748" y="2380999"/>
        <a:ext cx="1775612" cy="887806"/>
      </dsp:txXfrm>
    </dsp:sp>
    <dsp:sp modelId="{E323B5E6-850C-4507-AFCE-821A8DDFFF01}">
      <dsp:nvSpPr>
        <dsp:cNvPr id="0" name=""/>
        <dsp:cNvSpPr/>
      </dsp:nvSpPr>
      <dsp:spPr>
        <a:xfrm>
          <a:off x="4301239" y="2380999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Analytics</a:t>
          </a:r>
          <a:endParaRPr lang="en-US" sz="2200" kern="1200" dirty="0"/>
        </a:p>
      </dsp:txBody>
      <dsp:txXfrm>
        <a:off x="4301239" y="2380999"/>
        <a:ext cx="1775612" cy="887806"/>
      </dsp:txXfrm>
    </dsp:sp>
    <dsp:sp modelId="{DC43F863-F4A1-4A0D-8E48-956FFCD6C94A}">
      <dsp:nvSpPr>
        <dsp:cNvPr id="0" name=""/>
        <dsp:cNvSpPr/>
      </dsp:nvSpPr>
      <dsp:spPr>
        <a:xfrm>
          <a:off x="6449730" y="2380999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Visualizations</a:t>
          </a:r>
          <a:endParaRPr lang="en-US" sz="2200" kern="1200" dirty="0"/>
        </a:p>
      </dsp:txBody>
      <dsp:txXfrm>
        <a:off x="6449730" y="2380999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DF173-2C93-4DE5-BA02-F6C7F9B580AA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B8D25-C551-4901-AA2B-63D5C7229D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EDED3F-4AB9-415F-BE6B-622B386496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EDED3F-4AB9-415F-BE6B-622B386496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World-Historical </a:t>
            </a:r>
            <a:r>
              <a:rPr lang="en-US" dirty="0" err="1" smtClean="0"/>
              <a:t>Dataverse</a:t>
            </a:r>
            <a:r>
              <a:rPr lang="en-US" dirty="0" smtClean="0"/>
              <a:t>: Research Challenges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Hassan A. Karimi</a:t>
            </a:r>
          </a:p>
          <a:p>
            <a:r>
              <a:rPr lang="en-US" dirty="0" err="1" smtClean="0"/>
              <a:t>Geoinformatics</a:t>
            </a:r>
            <a:r>
              <a:rPr lang="en-US" dirty="0" smtClean="0"/>
              <a:t> Laboratory</a:t>
            </a:r>
          </a:p>
          <a:p>
            <a:r>
              <a:rPr lang="en-US" dirty="0" smtClean="0"/>
              <a:t>School of Information Sciences</a:t>
            </a:r>
          </a:p>
          <a:p>
            <a:r>
              <a:rPr lang="en-US" dirty="0" smtClean="0"/>
              <a:t>University of Pittsburgh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Challenge: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</a:p>
          <a:p>
            <a:pPr lvl="1"/>
            <a:r>
              <a:rPr lang="en-US" dirty="0" smtClean="0"/>
              <a:t>A unified space-time data model that integrates</a:t>
            </a:r>
          </a:p>
          <a:p>
            <a:pPr lvl="2"/>
            <a:r>
              <a:rPr lang="en-US" dirty="0" smtClean="0"/>
              <a:t>Heterogeneous data sources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tructured and unstructured data</a:t>
            </a:r>
          </a:p>
          <a:p>
            <a:r>
              <a:rPr lang="en-US" dirty="0" smtClean="0"/>
              <a:t>Data Analysis</a:t>
            </a:r>
          </a:p>
          <a:p>
            <a:pPr lvl="1"/>
            <a:r>
              <a:rPr lang="en-US" dirty="0" smtClean="0"/>
              <a:t>Understanding data through visualization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Challenge: Data-Intensive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Distributed data repository</a:t>
            </a:r>
          </a:p>
          <a:p>
            <a:r>
              <a:rPr lang="en-US" dirty="0" smtClean="0"/>
              <a:t>Efficient processing</a:t>
            </a:r>
          </a:p>
          <a:p>
            <a:pPr lvl="1"/>
            <a:r>
              <a:rPr lang="en-US" dirty="0" smtClean="0"/>
              <a:t>Supercomputers</a:t>
            </a:r>
          </a:p>
          <a:p>
            <a:pPr lvl="1"/>
            <a:r>
              <a:rPr lang="en-US" dirty="0" smtClean="0"/>
              <a:t>Grids</a:t>
            </a:r>
          </a:p>
          <a:p>
            <a:pPr lvl="1"/>
            <a:r>
              <a:rPr lang="en-US" dirty="0" smtClean="0"/>
              <a:t>Clouds</a:t>
            </a:r>
          </a:p>
          <a:p>
            <a:r>
              <a:rPr lang="en-US" dirty="0" smtClean="0"/>
              <a:t>Visualization </a:t>
            </a:r>
          </a:p>
          <a:p>
            <a:pPr lvl="1"/>
            <a:r>
              <a:rPr lang="en-US" dirty="0" smtClean="0"/>
              <a:t>Adaptive maps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Challenge: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cyberinfrastructure</a:t>
            </a:r>
            <a:r>
              <a:rPr lang="en-US" dirty="0" smtClean="0"/>
              <a:t> platform that facilitates</a:t>
            </a:r>
          </a:p>
          <a:p>
            <a:pPr lvl="1"/>
            <a:r>
              <a:rPr lang="en-US" dirty="0" smtClean="0"/>
              <a:t>Identification and connection of </a:t>
            </a:r>
            <a:r>
              <a:rPr lang="en-US" dirty="0" smtClean="0"/>
              <a:t>the </a:t>
            </a:r>
            <a:r>
              <a:rPr lang="en-US" smtClean="0"/>
              <a:t>analysts needed to </a:t>
            </a:r>
            <a:r>
              <a:rPr lang="en-US" dirty="0" smtClean="0"/>
              <a:t>solve a given </a:t>
            </a:r>
            <a:r>
              <a:rPr lang="en-US" dirty="0" smtClean="0"/>
              <a:t>a problem automatically</a:t>
            </a:r>
          </a:p>
          <a:p>
            <a:pPr lvl="1"/>
            <a:r>
              <a:rPr lang="en-US" dirty="0" smtClean="0"/>
              <a:t>Resource sharing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ollaborative visualization</a:t>
            </a:r>
          </a:p>
          <a:p>
            <a:pPr lvl="1"/>
            <a:r>
              <a:rPr lang="en-US" dirty="0" smtClean="0"/>
              <a:t>Collaborative problem solving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Challenge: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of data- and compute-intensive problems/scenarios</a:t>
            </a:r>
          </a:p>
          <a:p>
            <a:r>
              <a:rPr lang="en-US" dirty="0" smtClean="0"/>
              <a:t>Knowledge discovery through connection of data/scenarios across disciplines </a:t>
            </a:r>
          </a:p>
          <a:p>
            <a:r>
              <a:rPr lang="en-US" dirty="0" smtClean="0"/>
              <a:t>Predication methodologies, models, and techniques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findings of the SBE </a:t>
            </a:r>
            <a:r>
              <a:rPr lang="en-US" dirty="0" smtClean="0"/>
              <a:t>VISION 2020 (Rebuilding the MOSIAC) report </a:t>
            </a:r>
          </a:p>
          <a:p>
            <a:r>
              <a:rPr lang="en-US" dirty="0" smtClean="0"/>
              <a:t>World-Historical </a:t>
            </a:r>
            <a:r>
              <a:rPr lang="en-US" dirty="0" err="1" smtClean="0"/>
              <a:t>Dataverse</a:t>
            </a:r>
            <a:r>
              <a:rPr lang="en-US" dirty="0" smtClean="0"/>
              <a:t> and the SBE VISION 2020 report</a:t>
            </a:r>
            <a:endParaRPr lang="en-US" dirty="0" smtClean="0"/>
          </a:p>
          <a:p>
            <a:r>
              <a:rPr lang="en-US" dirty="0" smtClean="0"/>
              <a:t>World-Historical </a:t>
            </a:r>
            <a:r>
              <a:rPr lang="en-US" dirty="0" err="1" smtClean="0"/>
              <a:t>Dataverse</a:t>
            </a:r>
            <a:r>
              <a:rPr lang="en-US" dirty="0" smtClean="0"/>
              <a:t> Research </a:t>
            </a:r>
            <a:r>
              <a:rPr lang="en-US" dirty="0" smtClean="0"/>
              <a:t>C</a:t>
            </a:r>
            <a:r>
              <a:rPr lang="en-US" dirty="0" smtClean="0"/>
              <a:t>hallenges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SBE VISION 2020: Rebuilding </a:t>
            </a:r>
            <a:r>
              <a:rPr lang="en-US" dirty="0" smtClean="0"/>
              <a:t>the MOSIAC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Fostering Research in the Social, Behavioral, and Economic Sciences (SBE) at the National Science Foundation in the Next Decade</a:t>
            </a:r>
          </a:p>
          <a:p>
            <a:r>
              <a:rPr lang="en-US" dirty="0" smtClean="0"/>
              <a:t>National Science Foundation, Directorate for Social, Behavioral and Economic Sciences (2011)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SBE VISION 2020: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“Important questions (the fundamental science questions)”</a:t>
            </a:r>
          </a:p>
          <a:p>
            <a:r>
              <a:rPr lang="en-US" dirty="0" smtClean="0"/>
              <a:t>“Data and infrastructure (data-intensive science, methodologies, research centers, shared toolkits, and so on)”</a:t>
            </a:r>
          </a:p>
          <a:p>
            <a:r>
              <a:rPr lang="en-US" dirty="0" smtClean="0"/>
              <a:t>“Capacity building (education and training of graduate students, faculty, and systems of prestige, promotion, and recognition)”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SBE VISION 2020: What Is Collaborative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notion of collaborative research teams is one way that data-intensive SBE research implies a shift away from the independent, single investigator/small team model of scientific research.”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SBE VISION 2020: Next Generation SBE Research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World-Historical </a:t>
            </a:r>
            <a:r>
              <a:rPr lang="en-US" dirty="0" err="1" smtClean="0"/>
              <a:t>Dataverse</a:t>
            </a:r>
            <a:r>
              <a:rPr lang="en-US" dirty="0" smtClean="0"/>
              <a:t>: Multidisciplinary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Ontologies</a:t>
            </a:r>
            <a:endParaRPr lang="en-US" dirty="0" smtClean="0"/>
          </a:p>
          <a:p>
            <a:pPr lvl="1"/>
            <a:r>
              <a:rPr lang="en-US" dirty="0" smtClean="0"/>
              <a:t>Conceptualizations of problems/scenarios within and </a:t>
            </a:r>
            <a:r>
              <a:rPr lang="en-US" dirty="0" smtClean="0"/>
              <a:t>across disciplines</a:t>
            </a:r>
            <a:endParaRPr lang="en-US" dirty="0" smtClean="0"/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Collected and contributed by researchers from different disciplines</a:t>
            </a:r>
          </a:p>
          <a:p>
            <a:pPr lvl="2"/>
            <a:r>
              <a:rPr lang="en-US" dirty="0" smtClean="0"/>
              <a:t>Public health, geology, economics, geography, anthropology,…</a:t>
            </a:r>
          </a:p>
          <a:p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Social sciences, information science, computer science,…</a:t>
            </a:r>
          </a:p>
          <a:p>
            <a:r>
              <a:rPr lang="en-US" dirty="0" smtClean="0"/>
              <a:t>Analysts </a:t>
            </a:r>
          </a:p>
          <a:p>
            <a:pPr lvl="1"/>
            <a:r>
              <a:rPr lang="en-US" dirty="0" smtClean="0"/>
              <a:t>Scientists, researchers, students,…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World-Historical </a:t>
            </a:r>
            <a:r>
              <a:rPr lang="en-US" dirty="0" err="1" smtClean="0"/>
              <a:t>Dataverse</a:t>
            </a:r>
            <a:r>
              <a:rPr lang="en-US" dirty="0" smtClean="0"/>
              <a:t>: Data-Intensive Research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World-Historical </a:t>
            </a:r>
            <a:r>
              <a:rPr lang="en-US" dirty="0" err="1" smtClean="0"/>
              <a:t>Dataverse</a:t>
            </a:r>
            <a:r>
              <a:rPr lang="en-US" dirty="0" smtClean="0"/>
              <a:t>: Collaborative Research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ED3F-4AB9-415F-BE6B-622B386496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396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World-Historical Dataverse: Research Challenges</vt:lpstr>
      <vt:lpstr>Outline</vt:lpstr>
      <vt:lpstr>SBE VISION 2020: Rebuilding the MOSIAC</vt:lpstr>
      <vt:lpstr>SBE VISION 2020: Topics</vt:lpstr>
      <vt:lpstr>SBE VISION 2020: What Is Collaborative Research?</vt:lpstr>
      <vt:lpstr>SBE VISION 2020: Next Generation SBE Research</vt:lpstr>
      <vt:lpstr>World-Historical Dataverse: Multidisciplinary Research</vt:lpstr>
      <vt:lpstr>World-Historical Dataverse: Data-Intensive Research</vt:lpstr>
      <vt:lpstr>World-Historical Dataverse: Collaborative Research</vt:lpstr>
      <vt:lpstr>Research Challenge: Data</vt:lpstr>
      <vt:lpstr>Research Challenge: Data-Intensive</vt:lpstr>
      <vt:lpstr>Research Challenge: Collaboration</vt:lpstr>
      <vt:lpstr>Research Challenge: Analytics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World-Historic: Research Challenges</dc:title>
  <dc:creator> </dc:creator>
  <cp:lastModifiedBy> </cp:lastModifiedBy>
  <cp:revision>27</cp:revision>
  <dcterms:created xsi:type="dcterms:W3CDTF">2012-03-20T13:58:33Z</dcterms:created>
  <dcterms:modified xsi:type="dcterms:W3CDTF">2012-03-26T16:44:23Z</dcterms:modified>
</cp:coreProperties>
</file>